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9" r:id="rId1"/>
  </p:sldMasterIdLst>
  <p:notesMasterIdLst>
    <p:notesMasterId r:id="rId17"/>
  </p:notesMasterIdLst>
  <p:sldIdLst>
    <p:sldId id="319" r:id="rId2"/>
    <p:sldId id="330" r:id="rId3"/>
    <p:sldId id="350" r:id="rId4"/>
    <p:sldId id="332" r:id="rId5"/>
    <p:sldId id="345" r:id="rId6"/>
    <p:sldId id="341" r:id="rId7"/>
    <p:sldId id="343" r:id="rId8"/>
    <p:sldId id="347" r:id="rId9"/>
    <p:sldId id="346" r:id="rId10"/>
    <p:sldId id="348" r:id="rId11"/>
    <p:sldId id="342" r:id="rId12"/>
    <p:sldId id="349" r:id="rId13"/>
    <p:sldId id="328" r:id="rId14"/>
    <p:sldId id="314" r:id="rId15"/>
    <p:sldId id="318" r:id="rId16"/>
  </p:sldIdLst>
  <p:sldSz cx="9144000" cy="6858000" type="screen4x3"/>
  <p:notesSz cx="6797675" cy="9926638"/>
  <p:embeddedFontLst>
    <p:embeddedFont>
      <p:font typeface="CorpoS" panose="020B0604020202020204" charset="0"/>
      <p:regular r:id="rId18"/>
      <p:bold r:id="rId19"/>
      <p:italic r:id="rId20"/>
      <p:boldItalic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poS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poS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poS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poS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poS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poS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poS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poS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po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>
          <p15:clr>
            <a:srgbClr val="A4A3A4"/>
          </p15:clr>
        </p15:guide>
        <p15:guide id="2" orient="horz" pos="3816">
          <p15:clr>
            <a:srgbClr val="A4A3A4"/>
          </p15:clr>
        </p15:guide>
        <p15:guide id="3" orient="horz" pos="459">
          <p15:clr>
            <a:srgbClr val="A4A3A4"/>
          </p15:clr>
        </p15:guide>
        <p15:guide id="4" orient="horz" pos="4044">
          <p15:clr>
            <a:srgbClr val="A4A3A4"/>
          </p15:clr>
        </p15:guide>
        <p15:guide id="5" orient="horz" pos="307">
          <p15:clr>
            <a:srgbClr val="A4A3A4"/>
          </p15:clr>
        </p15:guide>
        <p15:guide id="6" pos="5375">
          <p15:clr>
            <a:srgbClr val="A4A3A4"/>
          </p15:clr>
        </p15:guide>
        <p15:guide id="7" pos="385">
          <p15:clr>
            <a:srgbClr val="A4A3A4"/>
          </p15:clr>
        </p15:guide>
        <p15:guide id="8" pos="2936">
          <p15:clr>
            <a:srgbClr val="A4A3A4"/>
          </p15:clr>
        </p15:guide>
        <p15:guide id="9" pos="28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B212"/>
    <a:srgbClr val="DE7905"/>
    <a:srgbClr val="FDD48F"/>
    <a:srgbClr val="FFDD00"/>
    <a:srgbClr val="008741"/>
    <a:srgbClr val="008CAF"/>
    <a:srgbClr val="2A3E6B"/>
    <a:srgbClr val="453F81"/>
    <a:srgbClr val="803772"/>
    <a:srgbClr val="001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9" autoAdjust="0"/>
    <p:restoredTop sz="82828" autoAdjust="0"/>
  </p:normalViewPr>
  <p:slideViewPr>
    <p:cSldViewPr snapToObjects="1">
      <p:cViewPr varScale="1">
        <p:scale>
          <a:sx n="87" d="100"/>
          <a:sy n="87" d="100"/>
        </p:scale>
        <p:origin x="1710" y="90"/>
      </p:cViewPr>
      <p:guideLst>
        <p:guide orient="horz" pos="1139"/>
        <p:guide orient="horz" pos="3816"/>
        <p:guide orient="horz" pos="459"/>
        <p:guide orient="horz" pos="4044"/>
        <p:guide orient="horz" pos="307"/>
        <p:guide pos="5375"/>
        <p:guide pos="385"/>
        <p:guide pos="2936"/>
        <p:guide pos="2823"/>
      </p:guideLst>
    </p:cSldViewPr>
  </p:slideViewPr>
  <p:outlineViewPr>
    <p:cViewPr>
      <p:scale>
        <a:sx n="33" d="100"/>
        <a:sy n="33" d="100"/>
      </p:scale>
      <p:origin x="0" y="680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21C7862-6AB9-428A-8947-C7408685BD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071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Das</a:t>
            </a:r>
            <a:r>
              <a:rPr lang="de-DE" sz="1200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Bild</a:t>
            </a:r>
            <a:r>
              <a:rPr lang="de-DE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kann über „Hintergrund formatieren“ (Rechtsklick auf dem Bild) geändert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016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38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760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5557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934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08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93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622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2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57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687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4818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029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245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C7862-6AB9-428A-8947-C7408685BD1A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86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Katrin/Desktop/WAR_Logo_RGB_4c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fik 4">
            <a:extLst>
              <a:ext uri="{FF2B5EF4-FFF2-40B4-BE49-F238E27FC236}">
                <a16:creationId xmlns:a16="http://schemas.microsoft.com/office/drawing/2014/main" id="{C4E1985C-E451-4057-A2AB-761187918023}"/>
              </a:ext>
            </a:extLst>
          </p:cNvPr>
          <p:cNvSpPr/>
          <p:nvPr userDrawn="1"/>
        </p:nvSpPr>
        <p:spPr>
          <a:xfrm rot="10800000">
            <a:off x="5965642" y="-351419"/>
            <a:ext cx="3790934" cy="1359345"/>
          </a:xfrm>
          <a:custGeom>
            <a:avLst/>
            <a:gdLst>
              <a:gd name="connsiteX0" fmla="*/ 10003833 w 12192236"/>
              <a:gd name="connsiteY0" fmla="*/ -431 h 4371866"/>
              <a:gd name="connsiteX1" fmla="*/ 12192126 w 12192236"/>
              <a:gd name="connsiteY1" fmla="*/ 2188535 h 4371866"/>
              <a:gd name="connsiteX2" fmla="*/ 10003833 w 12192236"/>
              <a:gd name="connsiteY2" fmla="*/ 4371435 h 4371866"/>
              <a:gd name="connsiteX3" fmla="*/ -111 w 12192236"/>
              <a:gd name="connsiteY3" fmla="*/ 4371435 h 4371866"/>
              <a:gd name="connsiteX4" fmla="*/ -111 w 12192236"/>
              <a:gd name="connsiteY4" fmla="*/ -431 h 437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236" h="4371866">
                <a:moveTo>
                  <a:pt x="10003833" y="-431"/>
                </a:moveTo>
                <a:cubicBezTo>
                  <a:pt x="11219663" y="-431"/>
                  <a:pt x="12192126" y="2188535"/>
                  <a:pt x="12192126" y="2188535"/>
                </a:cubicBezTo>
                <a:cubicBezTo>
                  <a:pt x="12192126" y="2188535"/>
                  <a:pt x="11136328" y="4371435"/>
                  <a:pt x="10003833" y="4371435"/>
                </a:cubicBezTo>
                <a:lnTo>
                  <a:pt x="-111" y="4371435"/>
                </a:lnTo>
                <a:lnTo>
                  <a:pt x="-111" y="-431"/>
                </a:lnTo>
                <a:close/>
              </a:path>
            </a:pathLst>
          </a:custGeom>
          <a:solidFill>
            <a:schemeClr val="bg1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3" name="Grafik 4">
            <a:extLst>
              <a:ext uri="{FF2B5EF4-FFF2-40B4-BE49-F238E27FC236}">
                <a16:creationId xmlns:a16="http://schemas.microsoft.com/office/drawing/2014/main" id="{C4E1985C-E451-4057-A2AB-761187918023}"/>
              </a:ext>
            </a:extLst>
          </p:cNvPr>
          <p:cNvSpPr/>
          <p:nvPr userDrawn="1"/>
        </p:nvSpPr>
        <p:spPr>
          <a:xfrm>
            <a:off x="1787942" y="3998904"/>
            <a:ext cx="6744498" cy="2418428"/>
          </a:xfrm>
          <a:custGeom>
            <a:avLst/>
            <a:gdLst>
              <a:gd name="connsiteX0" fmla="*/ 10003833 w 12192236"/>
              <a:gd name="connsiteY0" fmla="*/ -431 h 4371866"/>
              <a:gd name="connsiteX1" fmla="*/ 12192126 w 12192236"/>
              <a:gd name="connsiteY1" fmla="*/ 2188535 h 4371866"/>
              <a:gd name="connsiteX2" fmla="*/ 10003833 w 12192236"/>
              <a:gd name="connsiteY2" fmla="*/ 4371435 h 4371866"/>
              <a:gd name="connsiteX3" fmla="*/ -111 w 12192236"/>
              <a:gd name="connsiteY3" fmla="*/ 4371435 h 4371866"/>
              <a:gd name="connsiteX4" fmla="*/ -111 w 12192236"/>
              <a:gd name="connsiteY4" fmla="*/ -431 h 437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236" h="4371866">
                <a:moveTo>
                  <a:pt x="10003833" y="-431"/>
                </a:moveTo>
                <a:cubicBezTo>
                  <a:pt x="11219663" y="-431"/>
                  <a:pt x="12192126" y="2188535"/>
                  <a:pt x="12192126" y="2188535"/>
                </a:cubicBezTo>
                <a:cubicBezTo>
                  <a:pt x="12192126" y="2188535"/>
                  <a:pt x="11136328" y="4371435"/>
                  <a:pt x="10003833" y="4371435"/>
                </a:cubicBezTo>
                <a:lnTo>
                  <a:pt x="-111" y="4371435"/>
                </a:lnTo>
                <a:lnTo>
                  <a:pt x="-111" y="-431"/>
                </a:lnTo>
                <a:close/>
              </a:path>
            </a:pathLst>
          </a:custGeom>
          <a:solidFill>
            <a:schemeClr val="accent1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-509" y="3998904"/>
            <a:ext cx="1980221" cy="24184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rpoS" pitchFamily="2" charset="0"/>
            </a:endParaRPr>
          </a:p>
        </p:txBody>
      </p:sp>
      <p:sp>
        <p:nvSpPr>
          <p:cNvPr id="412678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1561" y="4400500"/>
            <a:ext cx="7092788" cy="1044116"/>
          </a:xfrm>
          <a:prstGeom prst="rect">
            <a:avLst/>
          </a:prstGeom>
        </p:spPr>
        <p:txBody>
          <a:bodyPr bIns="43200" anchor="b"/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steht ein Titel, der maximal über zwei Zeilen läuft</a:t>
            </a:r>
          </a:p>
        </p:txBody>
      </p:sp>
      <p:sp>
        <p:nvSpPr>
          <p:cNvPr id="412682" name="Rectangle 10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611561" y="5516624"/>
            <a:ext cx="7092788" cy="5936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ct val="0"/>
              </a:spcAft>
              <a:buNone/>
              <a:defRPr sz="18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steht eine Unterzeile für die Titelfolie. Das Bild kann über „Hintergrund formatieren“ (Rechtsklick auf dem Bild) geändert werden</a:t>
            </a:r>
          </a:p>
          <a:p>
            <a:endParaRPr lang="de-DE" dirty="0"/>
          </a:p>
        </p:txBody>
      </p:sp>
      <p:pic>
        <p:nvPicPr>
          <p:cNvPr id="10" name="WAR_Logo_RGB_4c.png" descr="/Users/Katrin/Desktop/WAR_Logo_RGB_4c.pn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6371404" y="260137"/>
            <a:ext cx="2161036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6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730250"/>
            <a:ext cx="7921625" cy="8985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24" name="Gerade Verbindung 23"/>
          <p:cNvCxnSpPr/>
          <p:nvPr userDrawn="1"/>
        </p:nvCxnSpPr>
        <p:spPr bwMode="auto">
          <a:xfrm>
            <a:off x="0" y="487363"/>
            <a:ext cx="9144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Bildplatzhalter 8"/>
          <p:cNvSpPr>
            <a:spLocks noGrp="1"/>
          </p:cNvSpPr>
          <p:nvPr>
            <p:ph type="pic" sz="quarter" idx="19"/>
          </p:nvPr>
        </p:nvSpPr>
        <p:spPr>
          <a:xfrm>
            <a:off x="4660900" y="1808162"/>
            <a:ext cx="3871913" cy="360277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4660900" y="5410932"/>
            <a:ext cx="3871913" cy="646968"/>
          </a:xfrm>
        </p:spPr>
        <p:txBody>
          <a:bodyPr tIns="180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2"/>
              </a:buClr>
              <a:buSzPct val="75000"/>
              <a:buFont typeface="Symbol" charset="2"/>
              <a:buNone/>
              <a:tabLst/>
              <a:defRPr sz="1000"/>
            </a:lvl1pPr>
            <a:lvl2pPr marL="180000" indent="0">
              <a:buNone/>
              <a:defRPr sz="1500"/>
            </a:lvl2pPr>
            <a:lvl3pPr marL="359750" indent="0">
              <a:buNone/>
              <a:defRPr sz="1500"/>
            </a:lvl3pPr>
            <a:lvl4pPr marL="540000" indent="0">
              <a:buNone/>
              <a:defRPr sz="1500"/>
            </a:lvl4pPr>
            <a:lvl5pPr marL="720000" indent="0">
              <a:buNone/>
              <a:defRPr sz="1500"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2"/>
              </a:buClr>
              <a:buSzPct val="75000"/>
              <a:buFont typeface="Symbol" charset="2"/>
              <a:buNone/>
              <a:tabLst/>
              <a:defRPr/>
            </a:pPr>
            <a:r>
              <a:rPr lang="de-DE" sz="1000" b="1" dirty="0"/>
              <a:t>Bildunterschriften</a:t>
            </a:r>
            <a:r>
              <a:rPr lang="de-DE" sz="1000" dirty="0"/>
              <a:t> werden in Segoe UI 10 </a:t>
            </a:r>
            <a:r>
              <a:rPr lang="de-DE" sz="1000" dirty="0" err="1"/>
              <a:t>pt</a:t>
            </a:r>
            <a:r>
              <a:rPr lang="de-DE" sz="1000" dirty="0"/>
              <a:t> gesetzt. Bei unter dem Bild platzierten Bildunterschriften beträgt der obere Abstand für den inneren Seitenrand des Textfeldes 0,5 cm.</a:t>
            </a:r>
            <a:endParaRPr lang="de-DE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21"/>
          </p:nvPr>
        </p:nvSpPr>
        <p:spPr>
          <a:xfrm>
            <a:off x="611188" y="1808162"/>
            <a:ext cx="3871913" cy="360277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22" hasCustomPrompt="1"/>
          </p:nvPr>
        </p:nvSpPr>
        <p:spPr>
          <a:xfrm>
            <a:off x="611188" y="5410932"/>
            <a:ext cx="3871913" cy="646968"/>
          </a:xfrm>
        </p:spPr>
        <p:txBody>
          <a:bodyPr tIns="180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75000"/>
              <a:buFont typeface="Symbol" charset="2"/>
              <a:buNone/>
              <a:tabLst/>
              <a:defRPr sz="1000"/>
            </a:lvl1pPr>
            <a:lvl2pPr marL="180000" indent="0">
              <a:buNone/>
              <a:defRPr sz="1500"/>
            </a:lvl2pPr>
            <a:lvl3pPr marL="359750" indent="0">
              <a:buNone/>
              <a:defRPr sz="1500"/>
            </a:lvl3pPr>
            <a:lvl4pPr marL="540000" indent="0">
              <a:buNone/>
              <a:defRPr sz="1500"/>
            </a:lvl4pPr>
            <a:lvl5pPr marL="720000" indent="0">
              <a:buNone/>
              <a:defRPr sz="1500"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2"/>
              </a:buClr>
              <a:buSzPct val="75000"/>
              <a:buFont typeface="Symbol" charset="2"/>
              <a:buNone/>
              <a:tabLst/>
              <a:defRPr/>
            </a:pPr>
            <a:r>
              <a:rPr lang="de-DE" sz="1000" b="1" dirty="0"/>
              <a:t>Bildunterschriften</a:t>
            </a:r>
            <a:r>
              <a:rPr lang="de-DE" sz="1000" dirty="0"/>
              <a:t> werden in Segoe UI 10 </a:t>
            </a:r>
            <a:r>
              <a:rPr lang="de-DE" sz="1000" dirty="0" err="1"/>
              <a:t>pt</a:t>
            </a:r>
            <a:r>
              <a:rPr lang="de-DE" sz="1000" dirty="0"/>
              <a:t> gesetzt. Bei unter dem Bild platzierten Bildunterschriften beträgt der obere Abstand für den inneren Seitenrand des Textfeldes 0,5 cm.</a:t>
            </a:r>
            <a:endParaRPr lang="de-DE" dirty="0"/>
          </a:p>
        </p:txBody>
      </p:sp>
      <p:sp>
        <p:nvSpPr>
          <p:cNvPr id="13" name="Textplatzhalter 27"/>
          <p:cNvSpPr>
            <a:spLocks noGrp="1"/>
          </p:cNvSpPr>
          <p:nvPr>
            <p:ph type="body" sz="quarter" idx="23" hasCustomPrompt="1"/>
          </p:nvPr>
        </p:nvSpPr>
        <p:spPr>
          <a:xfrm>
            <a:off x="611188" y="0"/>
            <a:ext cx="7921625" cy="487363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buNone/>
              <a:defRPr sz="1500">
                <a:solidFill>
                  <a:schemeClr val="accent1"/>
                </a:solidFill>
              </a:defRPr>
            </a:lvl2pPr>
            <a:lvl3pPr marL="359750" indent="0">
              <a:buNone/>
              <a:defRPr sz="1500">
                <a:solidFill>
                  <a:schemeClr val="accent1"/>
                </a:solidFill>
              </a:defRPr>
            </a:lvl3pPr>
            <a:lvl4pPr marL="540000" indent="0">
              <a:buNone/>
              <a:defRPr sz="1500">
                <a:solidFill>
                  <a:schemeClr val="accent1"/>
                </a:solidFill>
              </a:defRPr>
            </a:lvl4pPr>
            <a:lvl5pPr marL="720000" indent="0"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Optionale Kennzeichnungszeile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612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Bilder daru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730250"/>
            <a:ext cx="7921625" cy="8985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24" name="Gerade Verbindung 23"/>
          <p:cNvCxnSpPr/>
          <p:nvPr userDrawn="1"/>
        </p:nvCxnSpPr>
        <p:spPr bwMode="auto">
          <a:xfrm>
            <a:off x="0" y="487363"/>
            <a:ext cx="9144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Bildplatzhalter 8"/>
          <p:cNvSpPr>
            <a:spLocks noGrp="1"/>
          </p:cNvSpPr>
          <p:nvPr>
            <p:ph type="pic" sz="quarter" idx="19"/>
          </p:nvPr>
        </p:nvSpPr>
        <p:spPr>
          <a:xfrm>
            <a:off x="4660900" y="1808162"/>
            <a:ext cx="3871913" cy="234091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21"/>
          </p:nvPr>
        </p:nvSpPr>
        <p:spPr>
          <a:xfrm>
            <a:off x="611188" y="1808162"/>
            <a:ext cx="3871913" cy="234091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3" name="Textplatzhalter 27"/>
          <p:cNvSpPr>
            <a:spLocks noGrp="1"/>
          </p:cNvSpPr>
          <p:nvPr>
            <p:ph type="body" sz="quarter" idx="23" hasCustomPrompt="1"/>
          </p:nvPr>
        </p:nvSpPr>
        <p:spPr>
          <a:xfrm>
            <a:off x="611188" y="0"/>
            <a:ext cx="7921625" cy="487363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buNone/>
              <a:defRPr sz="1500">
                <a:solidFill>
                  <a:schemeClr val="accent1"/>
                </a:solidFill>
              </a:defRPr>
            </a:lvl2pPr>
            <a:lvl3pPr marL="359750" indent="0">
              <a:buNone/>
              <a:defRPr sz="1500">
                <a:solidFill>
                  <a:schemeClr val="accent1"/>
                </a:solidFill>
              </a:defRPr>
            </a:lvl3pPr>
            <a:lvl4pPr marL="540000" indent="0">
              <a:buNone/>
              <a:defRPr sz="1500">
                <a:solidFill>
                  <a:schemeClr val="accent1"/>
                </a:solidFill>
              </a:defRPr>
            </a:lvl4pPr>
            <a:lvl5pPr marL="720000" indent="0"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Optionale Kennzeichnungszeile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12589" y="4293096"/>
            <a:ext cx="7920223" cy="1764804"/>
          </a:xfrm>
        </p:spPr>
        <p:txBody>
          <a:bodyPr/>
          <a:lstStyle>
            <a:lvl1pPr marL="0" indent="0">
              <a:buNone/>
              <a:defRPr baseline="0"/>
            </a:lvl1pPr>
            <a:lvl2pPr marL="180000" indent="0">
              <a:buNone/>
              <a:defRPr/>
            </a:lvl2pPr>
            <a:lvl3pPr marL="35975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 dirty="0"/>
              <a:t>Die Platzierung des Textes kann oberhalb der Bilder als auch unterhalb erfolgen.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370154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8">
            <a:extLst>
              <a:ext uri="{FF2B5EF4-FFF2-40B4-BE49-F238E27FC236}">
                <a16:creationId xmlns:a16="http://schemas.microsoft.com/office/drawing/2014/main" id="{240F9B97-9EB8-4272-96E1-76174EBECF4A}"/>
              </a:ext>
            </a:extLst>
          </p:cNvPr>
          <p:cNvSpPr/>
          <p:nvPr userDrawn="1"/>
        </p:nvSpPr>
        <p:spPr>
          <a:xfrm rot="5400000">
            <a:off x="-1510406" y="-132719"/>
            <a:ext cx="8023945" cy="4356076"/>
          </a:xfrm>
          <a:custGeom>
            <a:avLst/>
            <a:gdLst>
              <a:gd name="connsiteX0" fmla="*/ 0 w 10927712"/>
              <a:gd name="connsiteY0" fmla="*/ 0 h 5932487"/>
              <a:gd name="connsiteX1" fmla="*/ 7958266 w 10927712"/>
              <a:gd name="connsiteY1" fmla="*/ 0 h 5932487"/>
              <a:gd name="connsiteX2" fmla="*/ 10927712 w 10927712"/>
              <a:gd name="connsiteY2" fmla="*/ 2970360 h 5932487"/>
              <a:gd name="connsiteX3" fmla="*/ 7958266 w 10927712"/>
              <a:gd name="connsiteY3" fmla="*/ 5932487 h 5932487"/>
              <a:gd name="connsiteX4" fmla="*/ 0 w 10927712"/>
              <a:gd name="connsiteY4" fmla="*/ 5932487 h 59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7712" h="5932487">
                <a:moveTo>
                  <a:pt x="0" y="0"/>
                </a:moveTo>
                <a:lnTo>
                  <a:pt x="7958266" y="0"/>
                </a:lnTo>
                <a:cubicBezTo>
                  <a:pt x="9608110" y="0"/>
                  <a:pt x="10927712" y="2970360"/>
                  <a:pt x="10927712" y="2970360"/>
                </a:cubicBezTo>
                <a:cubicBezTo>
                  <a:pt x="10927712" y="2970360"/>
                  <a:pt x="9495027" y="5932487"/>
                  <a:pt x="7958266" y="5932487"/>
                </a:cubicBezTo>
                <a:lnTo>
                  <a:pt x="0" y="5932487"/>
                </a:lnTo>
                <a:close/>
              </a:path>
            </a:pathLst>
          </a:custGeom>
          <a:solidFill>
            <a:schemeClr val="bg1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7" y="728663"/>
            <a:ext cx="3870325" cy="12977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01437" y="1813886"/>
            <a:ext cx="3880076" cy="3055274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3906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kleinem Info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8">
            <a:extLst>
              <a:ext uri="{FF2B5EF4-FFF2-40B4-BE49-F238E27FC236}">
                <a16:creationId xmlns:a16="http://schemas.microsoft.com/office/drawing/2014/main" id="{240F9B97-9EB8-4272-96E1-76174EBECF4A}"/>
              </a:ext>
            </a:extLst>
          </p:cNvPr>
          <p:cNvSpPr/>
          <p:nvPr userDrawn="1"/>
        </p:nvSpPr>
        <p:spPr>
          <a:xfrm>
            <a:off x="-1" y="3624956"/>
            <a:ext cx="4481513" cy="2432944"/>
          </a:xfrm>
          <a:custGeom>
            <a:avLst/>
            <a:gdLst>
              <a:gd name="connsiteX0" fmla="*/ 0 w 10927712"/>
              <a:gd name="connsiteY0" fmla="*/ 0 h 5932487"/>
              <a:gd name="connsiteX1" fmla="*/ 7958266 w 10927712"/>
              <a:gd name="connsiteY1" fmla="*/ 0 h 5932487"/>
              <a:gd name="connsiteX2" fmla="*/ 10927712 w 10927712"/>
              <a:gd name="connsiteY2" fmla="*/ 2970360 h 5932487"/>
              <a:gd name="connsiteX3" fmla="*/ 7958266 w 10927712"/>
              <a:gd name="connsiteY3" fmla="*/ 5932487 h 5932487"/>
              <a:gd name="connsiteX4" fmla="*/ 0 w 10927712"/>
              <a:gd name="connsiteY4" fmla="*/ 5932487 h 59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7712" h="5932487">
                <a:moveTo>
                  <a:pt x="0" y="0"/>
                </a:moveTo>
                <a:lnTo>
                  <a:pt x="7958266" y="0"/>
                </a:lnTo>
                <a:cubicBezTo>
                  <a:pt x="9608110" y="0"/>
                  <a:pt x="10927712" y="2970360"/>
                  <a:pt x="10927712" y="2970360"/>
                </a:cubicBezTo>
                <a:cubicBezTo>
                  <a:pt x="10927712" y="2970360"/>
                  <a:pt x="9495027" y="5932487"/>
                  <a:pt x="7958266" y="5932487"/>
                </a:cubicBezTo>
                <a:lnTo>
                  <a:pt x="0" y="5932487"/>
                </a:lnTo>
                <a:close/>
              </a:path>
            </a:pathLst>
          </a:custGeom>
          <a:solidFill>
            <a:schemeClr val="tx2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87434" y="3624956"/>
            <a:ext cx="3300490" cy="2432944"/>
          </a:xfrm>
        </p:spPr>
        <p:txBody>
          <a:bodyPr anchor="ctr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2"/>
              </a:buClr>
              <a:buSzPct val="75000"/>
              <a:buFont typeface="Symbol" charset="2"/>
              <a:buNone/>
              <a:tabLst/>
              <a:defRPr baseline="0"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5975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2"/>
              </a:buClr>
              <a:buSzPct val="75000"/>
              <a:buFont typeface="Symbol" charset="2"/>
              <a:buNone/>
              <a:tabLst/>
              <a:defRPr/>
            </a:pPr>
            <a:r>
              <a:rPr lang="de-DE" dirty="0"/>
              <a:t>Hier kann ein kleiner Text zum Bild stehen. Dieses kann über „Hintergrund formatieren“ (Rechtsklick auf dem Bild) geändert werden.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0"/>
            <a:ext cx="7931375" cy="476672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buNone/>
              <a:defRPr sz="1200"/>
            </a:lvl2pPr>
            <a:lvl3pPr marL="35975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dirty="0"/>
              <a:t>Optionale Kennzeichnungszeile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7966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: Form 6">
            <a:extLst>
              <a:ext uri="{FF2B5EF4-FFF2-40B4-BE49-F238E27FC236}">
                <a16:creationId xmlns:a16="http://schemas.microsoft.com/office/drawing/2014/main" id="{6B9CC6AB-4611-4FCC-9537-7D6CD7F04B73}"/>
              </a:ext>
            </a:extLst>
          </p:cNvPr>
          <p:cNvSpPr/>
          <p:nvPr userDrawn="1"/>
        </p:nvSpPr>
        <p:spPr>
          <a:xfrm>
            <a:off x="0" y="0"/>
            <a:ext cx="9144001" cy="6858000"/>
          </a:xfrm>
          <a:custGeom>
            <a:avLst/>
            <a:gdLst>
              <a:gd name="connsiteX0" fmla="*/ 9144000 w 9144000"/>
              <a:gd name="connsiteY0" fmla="*/ 4545195 h 6858000"/>
              <a:gd name="connsiteX1" fmla="*/ 9144000 w 9144000"/>
              <a:gd name="connsiteY1" fmla="*/ 6858000 h 6858000"/>
              <a:gd name="connsiteX2" fmla="*/ 0 w 9144000"/>
              <a:gd name="connsiteY2" fmla="*/ 6858000 h 6858000"/>
              <a:gd name="connsiteX3" fmla="*/ 0 w 9144000"/>
              <a:gd name="connsiteY3" fmla="*/ 6423919 h 6858000"/>
              <a:gd name="connsiteX4" fmla="*/ 6805630 w 9144000"/>
              <a:gd name="connsiteY4" fmla="*/ 6423919 h 6858000"/>
              <a:gd name="connsiteX5" fmla="*/ 9063660 w 9144000"/>
              <a:gd name="connsiteY5" fmla="*/ 4666603 h 6858000"/>
              <a:gd name="connsiteX6" fmla="*/ 0 w 9144000"/>
              <a:gd name="connsiteY6" fmla="*/ 0 h 6858000"/>
              <a:gd name="connsiteX7" fmla="*/ 9144000 w 9144000"/>
              <a:gd name="connsiteY7" fmla="*/ 0 h 6858000"/>
              <a:gd name="connsiteX8" fmla="*/ 9144000 w 9144000"/>
              <a:gd name="connsiteY8" fmla="*/ 2322643 h 6858000"/>
              <a:gd name="connsiteX9" fmla="*/ 9100185 w 9144000"/>
              <a:gd name="connsiteY9" fmla="*/ 2253633 h 6858000"/>
              <a:gd name="connsiteX10" fmla="*/ 6805630 w 9144000"/>
              <a:gd name="connsiteY10" fmla="*/ 491432 h 6858000"/>
              <a:gd name="connsiteX11" fmla="*/ 0 w 9144000"/>
              <a:gd name="connsiteY11" fmla="*/ 491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9144000" y="4545195"/>
                </a:moveTo>
                <a:lnTo>
                  <a:pt x="9144000" y="6858000"/>
                </a:lnTo>
                <a:lnTo>
                  <a:pt x="0" y="6858000"/>
                </a:lnTo>
                <a:lnTo>
                  <a:pt x="0" y="6423919"/>
                </a:lnTo>
                <a:lnTo>
                  <a:pt x="6805630" y="6423919"/>
                </a:lnTo>
                <a:cubicBezTo>
                  <a:pt x="7670058" y="6423919"/>
                  <a:pt x="8501556" y="5486684"/>
                  <a:pt x="9063660" y="466660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2322643"/>
                </a:lnTo>
                <a:lnTo>
                  <a:pt x="9100185" y="2253633"/>
                </a:lnTo>
                <a:cubicBezTo>
                  <a:pt x="8557214" y="1431273"/>
                  <a:pt x="7733667" y="491432"/>
                  <a:pt x="6805630" y="491432"/>
                </a:cubicBezTo>
                <a:lnTo>
                  <a:pt x="0" y="491432"/>
                </a:lnTo>
                <a:close/>
              </a:path>
            </a:pathLst>
          </a:custGeom>
          <a:solidFill>
            <a:schemeClr val="tx2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0"/>
            <a:ext cx="7931375" cy="476672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buNone/>
              <a:defRPr sz="1200"/>
            </a:lvl2pPr>
            <a:lvl3pPr marL="35975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dirty="0"/>
              <a:t>Optionale Kennzeichnungszeile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978522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ihandform: Form 8">
            <a:extLst>
              <a:ext uri="{FF2B5EF4-FFF2-40B4-BE49-F238E27FC236}">
                <a16:creationId xmlns:a16="http://schemas.microsoft.com/office/drawing/2014/main" id="{240F9B97-9EB8-4272-96E1-76174EBECF4A}"/>
              </a:ext>
            </a:extLst>
          </p:cNvPr>
          <p:cNvSpPr/>
          <p:nvPr userDrawn="1"/>
        </p:nvSpPr>
        <p:spPr>
          <a:xfrm>
            <a:off x="-1152636" y="491432"/>
            <a:ext cx="10927712" cy="5932487"/>
          </a:xfrm>
          <a:custGeom>
            <a:avLst/>
            <a:gdLst>
              <a:gd name="connsiteX0" fmla="*/ 0 w 10927712"/>
              <a:gd name="connsiteY0" fmla="*/ 0 h 5932487"/>
              <a:gd name="connsiteX1" fmla="*/ 7958266 w 10927712"/>
              <a:gd name="connsiteY1" fmla="*/ 0 h 5932487"/>
              <a:gd name="connsiteX2" fmla="*/ 10927712 w 10927712"/>
              <a:gd name="connsiteY2" fmla="*/ 2970360 h 5932487"/>
              <a:gd name="connsiteX3" fmla="*/ 7958266 w 10927712"/>
              <a:gd name="connsiteY3" fmla="*/ 5932487 h 5932487"/>
              <a:gd name="connsiteX4" fmla="*/ 0 w 10927712"/>
              <a:gd name="connsiteY4" fmla="*/ 5932487 h 59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7712" h="5932487">
                <a:moveTo>
                  <a:pt x="0" y="0"/>
                </a:moveTo>
                <a:lnTo>
                  <a:pt x="7958266" y="0"/>
                </a:lnTo>
                <a:cubicBezTo>
                  <a:pt x="9608110" y="0"/>
                  <a:pt x="10927712" y="2970360"/>
                  <a:pt x="10927712" y="2970360"/>
                </a:cubicBezTo>
                <a:cubicBezTo>
                  <a:pt x="10927712" y="2970360"/>
                  <a:pt x="9495027" y="5932487"/>
                  <a:pt x="7958266" y="5932487"/>
                </a:cubicBezTo>
                <a:lnTo>
                  <a:pt x="0" y="5932487"/>
                </a:lnTo>
                <a:close/>
              </a:path>
            </a:pathLst>
          </a:custGeom>
          <a:solidFill>
            <a:schemeClr val="accent1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1" name="Freihandform: Form 8">
            <a:extLst>
              <a:ext uri="{FF2B5EF4-FFF2-40B4-BE49-F238E27FC236}">
                <a16:creationId xmlns:a16="http://schemas.microsoft.com/office/drawing/2014/main" id="{240F9B97-9EB8-4272-96E1-76174EBECF4A}"/>
              </a:ext>
            </a:extLst>
          </p:cNvPr>
          <p:cNvSpPr/>
          <p:nvPr userDrawn="1"/>
        </p:nvSpPr>
        <p:spPr>
          <a:xfrm rot="5400000">
            <a:off x="-1510406" y="-132719"/>
            <a:ext cx="8023945" cy="4356076"/>
          </a:xfrm>
          <a:custGeom>
            <a:avLst/>
            <a:gdLst>
              <a:gd name="connsiteX0" fmla="*/ 0 w 10927712"/>
              <a:gd name="connsiteY0" fmla="*/ 0 h 5932487"/>
              <a:gd name="connsiteX1" fmla="*/ 7958266 w 10927712"/>
              <a:gd name="connsiteY1" fmla="*/ 0 h 5932487"/>
              <a:gd name="connsiteX2" fmla="*/ 10927712 w 10927712"/>
              <a:gd name="connsiteY2" fmla="*/ 2970360 h 5932487"/>
              <a:gd name="connsiteX3" fmla="*/ 7958266 w 10927712"/>
              <a:gd name="connsiteY3" fmla="*/ 5932487 h 5932487"/>
              <a:gd name="connsiteX4" fmla="*/ 0 w 10927712"/>
              <a:gd name="connsiteY4" fmla="*/ 5932487 h 59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7712" h="5932487">
                <a:moveTo>
                  <a:pt x="0" y="0"/>
                </a:moveTo>
                <a:lnTo>
                  <a:pt x="7958266" y="0"/>
                </a:lnTo>
                <a:cubicBezTo>
                  <a:pt x="9608110" y="0"/>
                  <a:pt x="10927712" y="2970360"/>
                  <a:pt x="10927712" y="2970360"/>
                </a:cubicBezTo>
                <a:cubicBezTo>
                  <a:pt x="10927712" y="2970360"/>
                  <a:pt x="9495027" y="5932487"/>
                  <a:pt x="7958266" y="5932487"/>
                </a:cubicBezTo>
                <a:lnTo>
                  <a:pt x="0" y="5932487"/>
                </a:lnTo>
                <a:close/>
              </a:path>
            </a:pathLst>
          </a:custGeom>
          <a:solidFill>
            <a:schemeClr val="tx2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437" y="6567319"/>
            <a:ext cx="5748266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spcAft>
                <a:spcPct val="5000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583799"/>
            <a:ext cx="648445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spcAft>
                <a:spcPct val="5000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3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5076056" y="1808163"/>
            <a:ext cx="3456757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5" name="Titel 1"/>
          <p:cNvSpPr>
            <a:spLocks noGrp="1"/>
          </p:cNvSpPr>
          <p:nvPr>
            <p:ph type="title"/>
          </p:nvPr>
        </p:nvSpPr>
        <p:spPr>
          <a:xfrm>
            <a:off x="611188" y="1808162"/>
            <a:ext cx="3870325" cy="2282676"/>
          </a:xfrm>
          <a:prstGeom prst="rect">
            <a:avLst/>
          </a:prstGeom>
        </p:spPr>
        <p:txBody>
          <a:bodyPr anchor="t"/>
          <a:lstStyle>
            <a:lvl1pPr algn="ctr">
              <a:defRPr sz="4000" b="1">
                <a:solidFill>
                  <a:schemeClr val="bg1"/>
                </a:solidFill>
                <a:latin typeface="+mj-lt"/>
                <a:cs typeface="Segoe UI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Datumsplatzhalter 2"/>
          <p:cNvSpPr txBox="1">
            <a:spLocks/>
          </p:cNvSpPr>
          <p:nvPr userDrawn="1"/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9pPr>
          </a:lstStyle>
          <a:p>
            <a:fld id="{5FE8ADF1-C0BA-4FF4-B83F-E54D936291F5}" type="datetime1">
              <a:rPr lang="de-DE" smtClean="0">
                <a:solidFill>
                  <a:schemeClr val="tx1"/>
                </a:solidFill>
              </a:rPr>
              <a:pPr/>
              <a:t>18.03.2025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1865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ihandform: Form 8">
            <a:extLst>
              <a:ext uri="{FF2B5EF4-FFF2-40B4-BE49-F238E27FC236}">
                <a16:creationId xmlns:a16="http://schemas.microsoft.com/office/drawing/2014/main" id="{240F9B97-9EB8-4272-96E1-76174EBECF4A}"/>
              </a:ext>
            </a:extLst>
          </p:cNvPr>
          <p:cNvSpPr/>
          <p:nvPr userDrawn="1"/>
        </p:nvSpPr>
        <p:spPr>
          <a:xfrm>
            <a:off x="-39745" y="1046291"/>
            <a:ext cx="8567126" cy="4650961"/>
          </a:xfrm>
          <a:custGeom>
            <a:avLst/>
            <a:gdLst>
              <a:gd name="connsiteX0" fmla="*/ 0 w 10927712"/>
              <a:gd name="connsiteY0" fmla="*/ 0 h 5932487"/>
              <a:gd name="connsiteX1" fmla="*/ 7958266 w 10927712"/>
              <a:gd name="connsiteY1" fmla="*/ 0 h 5932487"/>
              <a:gd name="connsiteX2" fmla="*/ 10927712 w 10927712"/>
              <a:gd name="connsiteY2" fmla="*/ 2970360 h 5932487"/>
              <a:gd name="connsiteX3" fmla="*/ 7958266 w 10927712"/>
              <a:gd name="connsiteY3" fmla="*/ 5932487 h 5932487"/>
              <a:gd name="connsiteX4" fmla="*/ 0 w 10927712"/>
              <a:gd name="connsiteY4" fmla="*/ 5932487 h 59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7712" h="5932487">
                <a:moveTo>
                  <a:pt x="0" y="0"/>
                </a:moveTo>
                <a:lnTo>
                  <a:pt x="7958266" y="0"/>
                </a:lnTo>
                <a:cubicBezTo>
                  <a:pt x="9608110" y="0"/>
                  <a:pt x="10927712" y="2970360"/>
                  <a:pt x="10927712" y="2970360"/>
                </a:cubicBezTo>
                <a:cubicBezTo>
                  <a:pt x="10927712" y="2970360"/>
                  <a:pt x="9495027" y="5932487"/>
                  <a:pt x="7958266" y="5932487"/>
                </a:cubicBezTo>
                <a:lnTo>
                  <a:pt x="0" y="5932487"/>
                </a:lnTo>
                <a:close/>
              </a:path>
            </a:pathLst>
          </a:custGeom>
          <a:solidFill>
            <a:schemeClr val="tx2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1561" y="2598959"/>
            <a:ext cx="7092788" cy="1028507"/>
          </a:xfrm>
          <a:prstGeom prst="rect">
            <a:avLst/>
          </a:prstGeom>
        </p:spPr>
        <p:txBody>
          <a:bodyPr bIns="43200" anchor="b"/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 einfügen zur Strukturierung der Präsentation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11561" y="3699474"/>
            <a:ext cx="7092788" cy="5936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ct val="0"/>
              </a:spcAft>
              <a:buNone/>
              <a:defRPr sz="18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kann eine Unterzeile eingefügt werden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650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bla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ihandform: Form 8">
            <a:extLst>
              <a:ext uri="{FF2B5EF4-FFF2-40B4-BE49-F238E27FC236}">
                <a16:creationId xmlns:a16="http://schemas.microsoft.com/office/drawing/2014/main" id="{240F9B97-9EB8-4272-96E1-76174EBECF4A}"/>
              </a:ext>
            </a:extLst>
          </p:cNvPr>
          <p:cNvSpPr/>
          <p:nvPr userDrawn="1"/>
        </p:nvSpPr>
        <p:spPr>
          <a:xfrm>
            <a:off x="-1152636" y="491432"/>
            <a:ext cx="10927712" cy="5932487"/>
          </a:xfrm>
          <a:custGeom>
            <a:avLst/>
            <a:gdLst>
              <a:gd name="connsiteX0" fmla="*/ 0 w 10927712"/>
              <a:gd name="connsiteY0" fmla="*/ 0 h 5932487"/>
              <a:gd name="connsiteX1" fmla="*/ 7958266 w 10927712"/>
              <a:gd name="connsiteY1" fmla="*/ 0 h 5932487"/>
              <a:gd name="connsiteX2" fmla="*/ 10927712 w 10927712"/>
              <a:gd name="connsiteY2" fmla="*/ 2970360 h 5932487"/>
              <a:gd name="connsiteX3" fmla="*/ 7958266 w 10927712"/>
              <a:gd name="connsiteY3" fmla="*/ 5932487 h 5932487"/>
              <a:gd name="connsiteX4" fmla="*/ 0 w 10927712"/>
              <a:gd name="connsiteY4" fmla="*/ 5932487 h 59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7712" h="5932487">
                <a:moveTo>
                  <a:pt x="0" y="0"/>
                </a:moveTo>
                <a:lnTo>
                  <a:pt x="7958266" y="0"/>
                </a:lnTo>
                <a:cubicBezTo>
                  <a:pt x="9608110" y="0"/>
                  <a:pt x="10927712" y="2970360"/>
                  <a:pt x="10927712" y="2970360"/>
                </a:cubicBezTo>
                <a:cubicBezTo>
                  <a:pt x="10927712" y="2970360"/>
                  <a:pt x="9495027" y="5932487"/>
                  <a:pt x="7958266" y="5932487"/>
                </a:cubicBezTo>
                <a:lnTo>
                  <a:pt x="0" y="5932487"/>
                </a:lnTo>
                <a:close/>
              </a:path>
            </a:pathLst>
          </a:custGeom>
          <a:solidFill>
            <a:schemeClr val="bg1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611188" y="1808163"/>
            <a:ext cx="79216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5" name="Titel 1"/>
          <p:cNvSpPr>
            <a:spLocks noGrp="1"/>
          </p:cNvSpPr>
          <p:nvPr>
            <p:ph type="title"/>
          </p:nvPr>
        </p:nvSpPr>
        <p:spPr>
          <a:xfrm>
            <a:off x="611188" y="730250"/>
            <a:ext cx="7921625" cy="898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j-lt"/>
                <a:cs typeface="Segoe UI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0"/>
            <a:ext cx="7931375" cy="476672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buNone/>
              <a:defRPr sz="1200"/>
            </a:lvl2pPr>
            <a:lvl3pPr marL="35975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dirty="0"/>
              <a:t>Optionale Kennzeichnungszeile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49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blau fläch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ihandform: Form 8">
            <a:extLst>
              <a:ext uri="{FF2B5EF4-FFF2-40B4-BE49-F238E27FC236}">
                <a16:creationId xmlns:a16="http://schemas.microsoft.com/office/drawing/2014/main" id="{240F9B97-9EB8-4272-96E1-76174EBECF4A}"/>
              </a:ext>
            </a:extLst>
          </p:cNvPr>
          <p:cNvSpPr/>
          <p:nvPr userDrawn="1"/>
        </p:nvSpPr>
        <p:spPr>
          <a:xfrm>
            <a:off x="-1152636" y="491432"/>
            <a:ext cx="10927712" cy="5932487"/>
          </a:xfrm>
          <a:custGeom>
            <a:avLst/>
            <a:gdLst>
              <a:gd name="connsiteX0" fmla="*/ 0 w 10927712"/>
              <a:gd name="connsiteY0" fmla="*/ 0 h 5932487"/>
              <a:gd name="connsiteX1" fmla="*/ 7958266 w 10927712"/>
              <a:gd name="connsiteY1" fmla="*/ 0 h 5932487"/>
              <a:gd name="connsiteX2" fmla="*/ 10927712 w 10927712"/>
              <a:gd name="connsiteY2" fmla="*/ 2970360 h 5932487"/>
              <a:gd name="connsiteX3" fmla="*/ 7958266 w 10927712"/>
              <a:gd name="connsiteY3" fmla="*/ 5932487 h 5932487"/>
              <a:gd name="connsiteX4" fmla="*/ 0 w 10927712"/>
              <a:gd name="connsiteY4" fmla="*/ 5932487 h 59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7712" h="5932487">
                <a:moveTo>
                  <a:pt x="0" y="0"/>
                </a:moveTo>
                <a:lnTo>
                  <a:pt x="7958266" y="0"/>
                </a:lnTo>
                <a:cubicBezTo>
                  <a:pt x="9608110" y="0"/>
                  <a:pt x="10927712" y="2970360"/>
                  <a:pt x="10927712" y="2970360"/>
                </a:cubicBezTo>
                <a:cubicBezTo>
                  <a:pt x="10927712" y="2970360"/>
                  <a:pt x="9495027" y="5932487"/>
                  <a:pt x="7958266" y="5932487"/>
                </a:cubicBezTo>
                <a:lnTo>
                  <a:pt x="0" y="5932487"/>
                </a:lnTo>
                <a:close/>
              </a:path>
            </a:pathLst>
          </a:custGeom>
          <a:solidFill>
            <a:schemeClr val="tx2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437" y="6567319"/>
            <a:ext cx="5748266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spcAft>
                <a:spcPct val="5000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583799"/>
            <a:ext cx="648445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spcAft>
                <a:spcPct val="5000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5" name="Datumsplatzhalter 2"/>
          <p:cNvSpPr>
            <a:spLocks noGrp="1"/>
          </p:cNvSpPr>
          <p:nvPr>
            <p:ph type="dt" sz="half" idx="2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26" name="Text Box 10"/>
          <p:cNvSpPr txBox="1">
            <a:spLocks noChangeArrowheads="1"/>
          </p:cNvSpPr>
          <p:nvPr userDrawn="1"/>
        </p:nvSpPr>
        <p:spPr bwMode="auto">
          <a:xfrm>
            <a:off x="601438" y="0"/>
            <a:ext cx="79313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l">
              <a:spcBef>
                <a:spcPct val="50000"/>
              </a:spcBef>
              <a:defRPr/>
            </a:pPr>
            <a:r>
              <a:rPr lang="de-DE" sz="1200" dirty="0">
                <a:solidFill>
                  <a:schemeClr val="bg1"/>
                </a:solidFill>
                <a:latin typeface="+mn-lt"/>
              </a:rPr>
              <a:t>Optionale Kennzeichnungszeile</a:t>
            </a:r>
          </a:p>
        </p:txBody>
      </p:sp>
      <p:sp>
        <p:nvSpPr>
          <p:cNvPr id="3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611188" y="1808163"/>
            <a:ext cx="79216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5" name="Titel 1"/>
          <p:cNvSpPr>
            <a:spLocks noGrp="1"/>
          </p:cNvSpPr>
          <p:nvPr>
            <p:ph type="title"/>
          </p:nvPr>
        </p:nvSpPr>
        <p:spPr>
          <a:xfrm>
            <a:off x="611188" y="730250"/>
            <a:ext cx="7921625" cy="898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cs typeface="Segoe UI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0"/>
            <a:ext cx="7931375" cy="476672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buNone/>
              <a:defRPr sz="1200"/>
            </a:lvl2pPr>
            <a:lvl3pPr marL="35975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dirty="0"/>
              <a:t>Optionale Kennzeichnungszeile</a:t>
            </a:r>
          </a:p>
        </p:txBody>
      </p:sp>
    </p:spTree>
    <p:extLst>
      <p:ext uri="{BB962C8B-B14F-4D97-AF65-F5344CB8AC3E}">
        <p14:creationId xmlns:p14="http://schemas.microsoft.com/office/powerpoint/2010/main" val="178369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ihandform: Form 8">
            <a:extLst>
              <a:ext uri="{FF2B5EF4-FFF2-40B4-BE49-F238E27FC236}">
                <a16:creationId xmlns:a16="http://schemas.microsoft.com/office/drawing/2014/main" id="{240F9B97-9EB8-4272-96E1-76174EBECF4A}"/>
              </a:ext>
            </a:extLst>
          </p:cNvPr>
          <p:cNvSpPr/>
          <p:nvPr userDrawn="1"/>
        </p:nvSpPr>
        <p:spPr>
          <a:xfrm>
            <a:off x="-39745" y="1046291"/>
            <a:ext cx="8567126" cy="4650961"/>
          </a:xfrm>
          <a:custGeom>
            <a:avLst/>
            <a:gdLst>
              <a:gd name="connsiteX0" fmla="*/ 0 w 10927712"/>
              <a:gd name="connsiteY0" fmla="*/ 0 h 5932487"/>
              <a:gd name="connsiteX1" fmla="*/ 7958266 w 10927712"/>
              <a:gd name="connsiteY1" fmla="*/ 0 h 5932487"/>
              <a:gd name="connsiteX2" fmla="*/ 10927712 w 10927712"/>
              <a:gd name="connsiteY2" fmla="*/ 2970360 h 5932487"/>
              <a:gd name="connsiteX3" fmla="*/ 7958266 w 10927712"/>
              <a:gd name="connsiteY3" fmla="*/ 5932487 h 5932487"/>
              <a:gd name="connsiteX4" fmla="*/ 0 w 10927712"/>
              <a:gd name="connsiteY4" fmla="*/ 5932487 h 59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7712" h="5932487">
                <a:moveTo>
                  <a:pt x="0" y="0"/>
                </a:moveTo>
                <a:lnTo>
                  <a:pt x="7958266" y="0"/>
                </a:lnTo>
                <a:cubicBezTo>
                  <a:pt x="9608110" y="0"/>
                  <a:pt x="10927712" y="2970360"/>
                  <a:pt x="10927712" y="2970360"/>
                </a:cubicBezTo>
                <a:cubicBezTo>
                  <a:pt x="10927712" y="2970360"/>
                  <a:pt x="9495027" y="5932487"/>
                  <a:pt x="7958266" y="5932487"/>
                </a:cubicBezTo>
                <a:lnTo>
                  <a:pt x="0" y="5932487"/>
                </a:lnTo>
                <a:close/>
              </a:path>
            </a:pathLst>
          </a:custGeom>
          <a:solidFill>
            <a:schemeClr val="accent1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437" y="6567319"/>
            <a:ext cx="5748266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spcAft>
                <a:spcPct val="5000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583799"/>
            <a:ext cx="648445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spcAft>
                <a:spcPct val="5000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5" name="Datumsplatzhalter 2"/>
          <p:cNvSpPr>
            <a:spLocks noGrp="1"/>
          </p:cNvSpPr>
          <p:nvPr>
            <p:ph type="dt" sz="half" idx="2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1561" y="2598959"/>
            <a:ext cx="7092788" cy="1028507"/>
          </a:xfrm>
          <a:prstGeom prst="rect">
            <a:avLst/>
          </a:prstGeom>
        </p:spPr>
        <p:txBody>
          <a:bodyPr bIns="43200" anchor="b"/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 einfügen zur Strukturierung der Präsentation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11561" y="3699474"/>
            <a:ext cx="7092788" cy="5936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ct val="0"/>
              </a:spcAft>
              <a:buNone/>
              <a:defRPr sz="18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kann eine Unterzeile eingefügt werden</a:t>
            </a:r>
          </a:p>
        </p:txBody>
      </p:sp>
    </p:spTree>
    <p:extLst>
      <p:ext uri="{BB962C8B-B14F-4D97-AF65-F5344CB8AC3E}">
        <p14:creationId xmlns:p14="http://schemas.microsoft.com/office/powerpoint/2010/main" val="232188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ro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ihandform: Form 8">
            <a:extLst>
              <a:ext uri="{FF2B5EF4-FFF2-40B4-BE49-F238E27FC236}">
                <a16:creationId xmlns:a16="http://schemas.microsoft.com/office/drawing/2014/main" id="{240F9B97-9EB8-4272-96E1-76174EBECF4A}"/>
              </a:ext>
            </a:extLst>
          </p:cNvPr>
          <p:cNvSpPr/>
          <p:nvPr userDrawn="1"/>
        </p:nvSpPr>
        <p:spPr>
          <a:xfrm>
            <a:off x="-1152636" y="491432"/>
            <a:ext cx="10927712" cy="5932487"/>
          </a:xfrm>
          <a:custGeom>
            <a:avLst/>
            <a:gdLst>
              <a:gd name="connsiteX0" fmla="*/ 0 w 10927712"/>
              <a:gd name="connsiteY0" fmla="*/ 0 h 5932487"/>
              <a:gd name="connsiteX1" fmla="*/ 7958266 w 10927712"/>
              <a:gd name="connsiteY1" fmla="*/ 0 h 5932487"/>
              <a:gd name="connsiteX2" fmla="*/ 10927712 w 10927712"/>
              <a:gd name="connsiteY2" fmla="*/ 2970360 h 5932487"/>
              <a:gd name="connsiteX3" fmla="*/ 7958266 w 10927712"/>
              <a:gd name="connsiteY3" fmla="*/ 5932487 h 5932487"/>
              <a:gd name="connsiteX4" fmla="*/ 0 w 10927712"/>
              <a:gd name="connsiteY4" fmla="*/ 5932487 h 59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7712" h="5932487">
                <a:moveTo>
                  <a:pt x="0" y="0"/>
                </a:moveTo>
                <a:lnTo>
                  <a:pt x="7958266" y="0"/>
                </a:lnTo>
                <a:cubicBezTo>
                  <a:pt x="9608110" y="0"/>
                  <a:pt x="10927712" y="2970360"/>
                  <a:pt x="10927712" y="2970360"/>
                </a:cubicBezTo>
                <a:cubicBezTo>
                  <a:pt x="10927712" y="2970360"/>
                  <a:pt x="9495027" y="5932487"/>
                  <a:pt x="7958266" y="5932487"/>
                </a:cubicBezTo>
                <a:lnTo>
                  <a:pt x="0" y="5932487"/>
                </a:lnTo>
                <a:close/>
              </a:path>
            </a:pathLst>
          </a:custGeom>
          <a:solidFill>
            <a:schemeClr val="bg1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611188" y="1808163"/>
            <a:ext cx="79216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5" name="Titel 1"/>
          <p:cNvSpPr>
            <a:spLocks noGrp="1"/>
          </p:cNvSpPr>
          <p:nvPr>
            <p:ph type="title"/>
          </p:nvPr>
        </p:nvSpPr>
        <p:spPr>
          <a:xfrm>
            <a:off x="611188" y="730250"/>
            <a:ext cx="7921625" cy="898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j-lt"/>
                <a:cs typeface="Segoe UI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0"/>
            <a:ext cx="7931375" cy="476672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buNone/>
              <a:defRPr sz="1200"/>
            </a:lvl2pPr>
            <a:lvl3pPr marL="35975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dirty="0"/>
              <a:t>Optionale Kennzeichnungszeile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405800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rot fläch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ihandform: Form 8">
            <a:extLst>
              <a:ext uri="{FF2B5EF4-FFF2-40B4-BE49-F238E27FC236}">
                <a16:creationId xmlns:a16="http://schemas.microsoft.com/office/drawing/2014/main" id="{240F9B97-9EB8-4272-96E1-76174EBECF4A}"/>
              </a:ext>
            </a:extLst>
          </p:cNvPr>
          <p:cNvSpPr/>
          <p:nvPr userDrawn="1"/>
        </p:nvSpPr>
        <p:spPr>
          <a:xfrm>
            <a:off x="-1152636" y="491432"/>
            <a:ext cx="10927712" cy="5932487"/>
          </a:xfrm>
          <a:custGeom>
            <a:avLst/>
            <a:gdLst>
              <a:gd name="connsiteX0" fmla="*/ 0 w 10927712"/>
              <a:gd name="connsiteY0" fmla="*/ 0 h 5932487"/>
              <a:gd name="connsiteX1" fmla="*/ 7958266 w 10927712"/>
              <a:gd name="connsiteY1" fmla="*/ 0 h 5932487"/>
              <a:gd name="connsiteX2" fmla="*/ 10927712 w 10927712"/>
              <a:gd name="connsiteY2" fmla="*/ 2970360 h 5932487"/>
              <a:gd name="connsiteX3" fmla="*/ 7958266 w 10927712"/>
              <a:gd name="connsiteY3" fmla="*/ 5932487 h 5932487"/>
              <a:gd name="connsiteX4" fmla="*/ 0 w 10927712"/>
              <a:gd name="connsiteY4" fmla="*/ 5932487 h 59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7712" h="5932487">
                <a:moveTo>
                  <a:pt x="0" y="0"/>
                </a:moveTo>
                <a:lnTo>
                  <a:pt x="7958266" y="0"/>
                </a:lnTo>
                <a:cubicBezTo>
                  <a:pt x="9608110" y="0"/>
                  <a:pt x="10927712" y="2970360"/>
                  <a:pt x="10927712" y="2970360"/>
                </a:cubicBezTo>
                <a:cubicBezTo>
                  <a:pt x="10927712" y="2970360"/>
                  <a:pt x="9495027" y="5932487"/>
                  <a:pt x="7958266" y="5932487"/>
                </a:cubicBezTo>
                <a:lnTo>
                  <a:pt x="0" y="5932487"/>
                </a:lnTo>
                <a:close/>
              </a:path>
            </a:pathLst>
          </a:custGeom>
          <a:solidFill>
            <a:schemeClr val="accent1"/>
          </a:solidFill>
          <a:ln w="3370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437" y="6567319"/>
            <a:ext cx="5748266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spcAft>
                <a:spcPct val="5000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583799"/>
            <a:ext cx="648445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spcAft>
                <a:spcPct val="5000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6" name="Text Box 10"/>
          <p:cNvSpPr txBox="1">
            <a:spLocks noChangeArrowheads="1"/>
          </p:cNvSpPr>
          <p:nvPr userDrawn="1"/>
        </p:nvSpPr>
        <p:spPr bwMode="auto">
          <a:xfrm>
            <a:off x="601438" y="0"/>
            <a:ext cx="79313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l">
              <a:spcBef>
                <a:spcPct val="50000"/>
              </a:spcBef>
              <a:defRPr/>
            </a:pPr>
            <a:r>
              <a:rPr lang="de-DE" sz="1200" dirty="0">
                <a:solidFill>
                  <a:schemeClr val="bg1"/>
                </a:solidFill>
                <a:latin typeface="+mn-lt"/>
              </a:rPr>
              <a:t>Optionale Kennzeichnungszeile</a:t>
            </a:r>
          </a:p>
        </p:txBody>
      </p:sp>
      <p:sp>
        <p:nvSpPr>
          <p:cNvPr id="3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611188" y="1808163"/>
            <a:ext cx="79216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5" name="Titel 1"/>
          <p:cNvSpPr>
            <a:spLocks noGrp="1"/>
          </p:cNvSpPr>
          <p:nvPr>
            <p:ph type="title"/>
          </p:nvPr>
        </p:nvSpPr>
        <p:spPr>
          <a:xfrm>
            <a:off x="611188" y="730250"/>
            <a:ext cx="7921625" cy="898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cs typeface="Segoe UI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Datumsplatzhalter 2"/>
          <p:cNvSpPr txBox="1">
            <a:spLocks/>
          </p:cNvSpPr>
          <p:nvPr userDrawn="1"/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poS" pitchFamily="2" charset="0"/>
                <a:ea typeface="+mn-ea"/>
                <a:cs typeface="+mn-cs"/>
              </a:defRPr>
            </a:lvl9pPr>
          </a:lstStyle>
          <a:p>
            <a:fld id="{5FE8ADF1-C0BA-4FF4-B83F-E54D936291F5}" type="datetime1">
              <a:rPr lang="de-DE" smtClean="0">
                <a:solidFill>
                  <a:schemeClr val="tx1"/>
                </a:solidFill>
              </a:rPr>
              <a:pPr/>
              <a:t>18.03.2025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0"/>
            <a:ext cx="7931375" cy="476672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buNone/>
              <a:defRPr sz="1200"/>
            </a:lvl2pPr>
            <a:lvl3pPr marL="35975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dirty="0"/>
              <a:t>Optionale Kennzeichnungszeile</a:t>
            </a:r>
          </a:p>
        </p:txBody>
      </p:sp>
    </p:spTree>
    <p:extLst>
      <p:ext uri="{BB962C8B-B14F-4D97-AF65-F5344CB8AC3E}">
        <p14:creationId xmlns:p14="http://schemas.microsoft.com/office/powerpoint/2010/main" val="67060823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611188" y="1808163"/>
            <a:ext cx="3870325" cy="4249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 rot="10800000">
            <a:off x="4893036" y="1808162"/>
            <a:ext cx="4575508" cy="1296801"/>
            <a:chOff x="-509" y="3998904"/>
            <a:chExt cx="8532949" cy="2418428"/>
          </a:xfrm>
        </p:grpSpPr>
        <p:sp>
          <p:nvSpPr>
            <p:cNvPr id="12" name="Grafik 4">
              <a:extLst>
                <a:ext uri="{FF2B5EF4-FFF2-40B4-BE49-F238E27FC236}">
                  <a16:creationId xmlns:a16="http://schemas.microsoft.com/office/drawing/2014/main" id="{C4E1985C-E451-4057-A2AB-761187918023}"/>
                </a:ext>
              </a:extLst>
            </p:cNvPr>
            <p:cNvSpPr/>
            <p:nvPr userDrawn="1"/>
          </p:nvSpPr>
          <p:spPr>
            <a:xfrm>
              <a:off x="1787942" y="3998904"/>
              <a:ext cx="6744498" cy="2418428"/>
            </a:xfrm>
            <a:custGeom>
              <a:avLst/>
              <a:gdLst>
                <a:gd name="connsiteX0" fmla="*/ 10003833 w 12192236"/>
                <a:gd name="connsiteY0" fmla="*/ -431 h 4371866"/>
                <a:gd name="connsiteX1" fmla="*/ 12192126 w 12192236"/>
                <a:gd name="connsiteY1" fmla="*/ 2188535 h 4371866"/>
                <a:gd name="connsiteX2" fmla="*/ 10003833 w 12192236"/>
                <a:gd name="connsiteY2" fmla="*/ 4371435 h 4371866"/>
                <a:gd name="connsiteX3" fmla="*/ -111 w 12192236"/>
                <a:gd name="connsiteY3" fmla="*/ 4371435 h 4371866"/>
                <a:gd name="connsiteX4" fmla="*/ -111 w 12192236"/>
                <a:gd name="connsiteY4" fmla="*/ -431 h 437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236" h="4371866">
                  <a:moveTo>
                    <a:pt x="10003833" y="-431"/>
                  </a:moveTo>
                  <a:cubicBezTo>
                    <a:pt x="11219663" y="-431"/>
                    <a:pt x="12192126" y="2188535"/>
                    <a:pt x="12192126" y="2188535"/>
                  </a:cubicBezTo>
                  <a:cubicBezTo>
                    <a:pt x="12192126" y="2188535"/>
                    <a:pt x="11136328" y="4371435"/>
                    <a:pt x="10003833" y="4371435"/>
                  </a:cubicBezTo>
                  <a:lnTo>
                    <a:pt x="-111" y="4371435"/>
                  </a:lnTo>
                  <a:lnTo>
                    <a:pt x="-111" y="-431"/>
                  </a:lnTo>
                  <a:close/>
                </a:path>
              </a:pathLst>
            </a:custGeom>
            <a:solidFill>
              <a:schemeClr val="bg2"/>
            </a:solidFill>
            <a:ln w="3370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-509" y="3998904"/>
              <a:ext cx="1980221" cy="2418428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rpoS" pitchFamily="2" charset="0"/>
              </a:endParaRPr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 rot="10800000">
            <a:off x="4893036" y="3260546"/>
            <a:ext cx="4575508" cy="1296801"/>
            <a:chOff x="-509" y="3998904"/>
            <a:chExt cx="8532949" cy="2418428"/>
          </a:xfrm>
        </p:grpSpPr>
        <p:sp>
          <p:nvSpPr>
            <p:cNvPr id="15" name="Grafik 4">
              <a:extLst>
                <a:ext uri="{FF2B5EF4-FFF2-40B4-BE49-F238E27FC236}">
                  <a16:creationId xmlns:a16="http://schemas.microsoft.com/office/drawing/2014/main" id="{C4E1985C-E451-4057-A2AB-761187918023}"/>
                </a:ext>
              </a:extLst>
            </p:cNvPr>
            <p:cNvSpPr/>
            <p:nvPr userDrawn="1"/>
          </p:nvSpPr>
          <p:spPr>
            <a:xfrm>
              <a:off x="1787942" y="3998904"/>
              <a:ext cx="6744498" cy="2418428"/>
            </a:xfrm>
            <a:custGeom>
              <a:avLst/>
              <a:gdLst>
                <a:gd name="connsiteX0" fmla="*/ 10003833 w 12192236"/>
                <a:gd name="connsiteY0" fmla="*/ -431 h 4371866"/>
                <a:gd name="connsiteX1" fmla="*/ 12192126 w 12192236"/>
                <a:gd name="connsiteY1" fmla="*/ 2188535 h 4371866"/>
                <a:gd name="connsiteX2" fmla="*/ 10003833 w 12192236"/>
                <a:gd name="connsiteY2" fmla="*/ 4371435 h 4371866"/>
                <a:gd name="connsiteX3" fmla="*/ -111 w 12192236"/>
                <a:gd name="connsiteY3" fmla="*/ 4371435 h 4371866"/>
                <a:gd name="connsiteX4" fmla="*/ -111 w 12192236"/>
                <a:gd name="connsiteY4" fmla="*/ -431 h 437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236" h="4371866">
                  <a:moveTo>
                    <a:pt x="10003833" y="-431"/>
                  </a:moveTo>
                  <a:cubicBezTo>
                    <a:pt x="11219663" y="-431"/>
                    <a:pt x="12192126" y="2188535"/>
                    <a:pt x="12192126" y="2188535"/>
                  </a:cubicBezTo>
                  <a:cubicBezTo>
                    <a:pt x="12192126" y="2188535"/>
                    <a:pt x="11136328" y="4371435"/>
                    <a:pt x="10003833" y="4371435"/>
                  </a:cubicBezTo>
                  <a:lnTo>
                    <a:pt x="-111" y="4371435"/>
                  </a:lnTo>
                  <a:lnTo>
                    <a:pt x="-111" y="-431"/>
                  </a:lnTo>
                  <a:close/>
                </a:path>
              </a:pathLst>
            </a:custGeom>
            <a:solidFill>
              <a:schemeClr val="accent1"/>
            </a:solidFill>
            <a:ln w="3370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6" name="Rechteck 15"/>
            <p:cNvSpPr/>
            <p:nvPr userDrawn="1"/>
          </p:nvSpPr>
          <p:spPr bwMode="auto">
            <a:xfrm>
              <a:off x="-509" y="3998904"/>
              <a:ext cx="1980221" cy="241842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rpoS" pitchFamily="2" charset="0"/>
              </a:endParaRPr>
            </a:p>
          </p:txBody>
        </p:sp>
      </p:grpSp>
      <p:grpSp>
        <p:nvGrpSpPr>
          <p:cNvPr id="17" name="Gruppieren 16"/>
          <p:cNvGrpSpPr/>
          <p:nvPr userDrawn="1"/>
        </p:nvGrpSpPr>
        <p:grpSpPr>
          <a:xfrm rot="10800000">
            <a:off x="4893036" y="4712929"/>
            <a:ext cx="4575508" cy="1296801"/>
            <a:chOff x="-509" y="3998904"/>
            <a:chExt cx="8532949" cy="2418428"/>
          </a:xfrm>
        </p:grpSpPr>
        <p:sp>
          <p:nvSpPr>
            <p:cNvPr id="18" name="Grafik 4">
              <a:extLst>
                <a:ext uri="{FF2B5EF4-FFF2-40B4-BE49-F238E27FC236}">
                  <a16:creationId xmlns:a16="http://schemas.microsoft.com/office/drawing/2014/main" id="{C4E1985C-E451-4057-A2AB-761187918023}"/>
                </a:ext>
              </a:extLst>
            </p:cNvPr>
            <p:cNvSpPr/>
            <p:nvPr userDrawn="1"/>
          </p:nvSpPr>
          <p:spPr>
            <a:xfrm>
              <a:off x="1787942" y="3998904"/>
              <a:ext cx="6744498" cy="2418428"/>
            </a:xfrm>
            <a:custGeom>
              <a:avLst/>
              <a:gdLst>
                <a:gd name="connsiteX0" fmla="*/ 10003833 w 12192236"/>
                <a:gd name="connsiteY0" fmla="*/ -431 h 4371866"/>
                <a:gd name="connsiteX1" fmla="*/ 12192126 w 12192236"/>
                <a:gd name="connsiteY1" fmla="*/ 2188535 h 4371866"/>
                <a:gd name="connsiteX2" fmla="*/ 10003833 w 12192236"/>
                <a:gd name="connsiteY2" fmla="*/ 4371435 h 4371866"/>
                <a:gd name="connsiteX3" fmla="*/ -111 w 12192236"/>
                <a:gd name="connsiteY3" fmla="*/ 4371435 h 4371866"/>
                <a:gd name="connsiteX4" fmla="*/ -111 w 12192236"/>
                <a:gd name="connsiteY4" fmla="*/ -431 h 437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236" h="4371866">
                  <a:moveTo>
                    <a:pt x="10003833" y="-431"/>
                  </a:moveTo>
                  <a:cubicBezTo>
                    <a:pt x="11219663" y="-431"/>
                    <a:pt x="12192126" y="2188535"/>
                    <a:pt x="12192126" y="2188535"/>
                  </a:cubicBezTo>
                  <a:cubicBezTo>
                    <a:pt x="12192126" y="2188535"/>
                    <a:pt x="11136328" y="4371435"/>
                    <a:pt x="10003833" y="4371435"/>
                  </a:cubicBezTo>
                  <a:lnTo>
                    <a:pt x="-111" y="4371435"/>
                  </a:lnTo>
                  <a:lnTo>
                    <a:pt x="-111" y="-431"/>
                  </a:lnTo>
                  <a:close/>
                </a:path>
              </a:pathLst>
            </a:custGeom>
            <a:solidFill>
              <a:schemeClr val="tx2"/>
            </a:solidFill>
            <a:ln w="3370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9" name="Rechteck 18"/>
            <p:cNvSpPr/>
            <p:nvPr userDrawn="1"/>
          </p:nvSpPr>
          <p:spPr bwMode="auto">
            <a:xfrm>
              <a:off x="-509" y="3998904"/>
              <a:ext cx="1980221" cy="2418428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rpoS" pitchFamily="2" charset="0"/>
              </a:endParaRPr>
            </a:p>
          </p:txBody>
        </p:sp>
      </p:grp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5220072" y="2024832"/>
            <a:ext cx="3312741" cy="900112"/>
          </a:xfrm>
        </p:spPr>
        <p:txBody>
          <a:bodyPr anchor="ctr"/>
          <a:lstStyle>
            <a:lvl1pPr marL="0" indent="0" algn="r">
              <a:buNone/>
              <a:defRPr b="1"/>
            </a:lvl1pPr>
            <a:lvl2pPr marL="180000" indent="0">
              <a:buNone/>
              <a:defRPr/>
            </a:lvl2pPr>
            <a:lvl3pPr marL="35975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5215674" y="3458890"/>
            <a:ext cx="3312741" cy="900112"/>
          </a:xfr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5975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1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5220072" y="4911274"/>
            <a:ext cx="3312741" cy="900112"/>
          </a:xfr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5975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24" name="Gerade Verbindung 23"/>
          <p:cNvCxnSpPr/>
          <p:nvPr userDrawn="1"/>
        </p:nvCxnSpPr>
        <p:spPr bwMode="auto">
          <a:xfrm>
            <a:off x="0" y="487363"/>
            <a:ext cx="9144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8" name="Textplatzhalt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611188" y="0"/>
            <a:ext cx="7921625" cy="487363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buNone/>
              <a:defRPr sz="1500">
                <a:solidFill>
                  <a:schemeClr val="accent1"/>
                </a:solidFill>
              </a:defRPr>
            </a:lvl2pPr>
            <a:lvl3pPr marL="359750" indent="0">
              <a:buNone/>
              <a:defRPr sz="1500">
                <a:solidFill>
                  <a:schemeClr val="accent1"/>
                </a:solidFill>
              </a:defRPr>
            </a:lvl3pPr>
            <a:lvl4pPr marL="540000" indent="0">
              <a:buNone/>
              <a:defRPr sz="1500">
                <a:solidFill>
                  <a:schemeClr val="accent1"/>
                </a:solidFill>
              </a:defRPr>
            </a:lvl4pPr>
            <a:lvl5pPr marL="720000" indent="0"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Optionale Kennzeichnungszeile</a:t>
            </a:r>
          </a:p>
        </p:txBody>
      </p:sp>
    </p:spTree>
    <p:extLst>
      <p:ext uri="{BB962C8B-B14F-4D97-AF65-F5344CB8AC3E}">
        <p14:creationId xmlns:p14="http://schemas.microsoft.com/office/powerpoint/2010/main" val="372214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730250"/>
            <a:ext cx="7921625" cy="8985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611188" y="1808163"/>
            <a:ext cx="3870325" cy="4249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24" name="Gerade Verbindung 23"/>
          <p:cNvCxnSpPr/>
          <p:nvPr userDrawn="1"/>
        </p:nvCxnSpPr>
        <p:spPr bwMode="auto">
          <a:xfrm>
            <a:off x="0" y="487363"/>
            <a:ext cx="9144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Bildplatzhalter 8"/>
          <p:cNvSpPr>
            <a:spLocks noGrp="1"/>
          </p:cNvSpPr>
          <p:nvPr>
            <p:ph type="pic" sz="quarter" idx="19"/>
          </p:nvPr>
        </p:nvSpPr>
        <p:spPr>
          <a:xfrm>
            <a:off x="4660900" y="1808162"/>
            <a:ext cx="3871913" cy="360277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4660900" y="5410932"/>
            <a:ext cx="3871913" cy="646968"/>
          </a:xfrm>
        </p:spPr>
        <p:txBody>
          <a:bodyPr tIns="180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75000"/>
              <a:buFont typeface="Symbol" charset="2"/>
              <a:buNone/>
              <a:tabLst/>
              <a:defRPr sz="1000"/>
            </a:lvl1pPr>
            <a:lvl2pPr marL="180000" indent="0">
              <a:buNone/>
              <a:defRPr sz="1500"/>
            </a:lvl2pPr>
            <a:lvl3pPr marL="359750" indent="0">
              <a:buNone/>
              <a:defRPr sz="1500"/>
            </a:lvl3pPr>
            <a:lvl4pPr marL="540000" indent="0">
              <a:buNone/>
              <a:defRPr sz="1500"/>
            </a:lvl4pPr>
            <a:lvl5pPr marL="720000" indent="0">
              <a:buNone/>
              <a:defRPr sz="1500"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2"/>
              </a:buClr>
              <a:buSzPct val="75000"/>
              <a:buFont typeface="Symbol" charset="2"/>
              <a:buNone/>
              <a:tabLst/>
              <a:defRPr/>
            </a:pPr>
            <a:r>
              <a:rPr lang="de-DE" sz="1000" b="1" dirty="0"/>
              <a:t>Bildunterschriften</a:t>
            </a:r>
            <a:r>
              <a:rPr lang="de-DE" sz="1000" dirty="0"/>
              <a:t> werden in Segoe UI 10 </a:t>
            </a:r>
            <a:r>
              <a:rPr lang="de-DE" sz="1000" dirty="0" err="1"/>
              <a:t>pt</a:t>
            </a:r>
            <a:r>
              <a:rPr lang="de-DE" sz="1000" dirty="0"/>
              <a:t> gesetzt. Bei unter dem Bild platzierten Bildunterschriften beträgt der obere Abstand für den inneren Seitenrand des Textfeldes 0,5 cm.</a:t>
            </a:r>
            <a:endParaRPr lang="de-DE" dirty="0"/>
          </a:p>
        </p:txBody>
      </p:sp>
      <p:sp>
        <p:nvSpPr>
          <p:cNvPr id="25" name="Textplatzhalt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611188" y="0"/>
            <a:ext cx="7921625" cy="487363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buNone/>
              <a:defRPr sz="1500">
                <a:solidFill>
                  <a:schemeClr val="accent1"/>
                </a:solidFill>
              </a:defRPr>
            </a:lvl2pPr>
            <a:lvl3pPr marL="359750" indent="0">
              <a:buNone/>
              <a:defRPr sz="1500">
                <a:solidFill>
                  <a:schemeClr val="accent1"/>
                </a:solidFill>
              </a:defRPr>
            </a:lvl3pPr>
            <a:lvl4pPr marL="540000" indent="0">
              <a:buNone/>
              <a:defRPr sz="1500">
                <a:solidFill>
                  <a:schemeClr val="accent1"/>
                </a:solidFill>
              </a:defRPr>
            </a:lvl4pPr>
            <a:lvl5pPr marL="720000" indent="0"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Optionale Kennzeichnungszeile</a:t>
            </a:r>
          </a:p>
        </p:txBody>
      </p:sp>
      <p:sp>
        <p:nvSpPr>
          <p:cNvPr id="29" name="Datumsplatzhalter 2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  <p:sp>
        <p:nvSpPr>
          <p:cNvPr id="30" name="Fußzeilenplatzhalter 29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25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808163"/>
            <a:ext cx="79216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3934" y="6583799"/>
            <a:ext cx="5748266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spcAft>
                <a:spcPct val="5000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© Warendorf  |  Titel der Präsentation  |  Abteilung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583799"/>
            <a:ext cx="648445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spcAft>
                <a:spcPct val="5000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730250"/>
            <a:ext cx="7921625" cy="86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318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9" name="Datumsplatzhalter 2"/>
          <p:cNvSpPr>
            <a:spLocks noGrp="1"/>
          </p:cNvSpPr>
          <p:nvPr>
            <p:ph type="dt" sz="half" idx="2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5FE8ADF1-C0BA-4FF4-B83F-E54D936291F5}" type="datetime1">
              <a:rPr lang="de-DE" smtClean="0"/>
              <a:pPr/>
              <a:t>18.03.2025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7" r:id="rId2"/>
    <p:sldLayoutId id="2147483974" r:id="rId3"/>
    <p:sldLayoutId id="2147483976" r:id="rId4"/>
    <p:sldLayoutId id="2147483975" r:id="rId5"/>
    <p:sldLayoutId id="2147483872" r:id="rId6"/>
    <p:sldLayoutId id="2147483978" r:id="rId7"/>
    <p:sldLayoutId id="2147483972" r:id="rId8"/>
    <p:sldLayoutId id="2147483981" r:id="rId9"/>
    <p:sldLayoutId id="2147483982" r:id="rId10"/>
    <p:sldLayoutId id="2147483983" r:id="rId11"/>
    <p:sldLayoutId id="2147483973" r:id="rId12"/>
    <p:sldLayoutId id="2147483979" r:id="rId13"/>
    <p:sldLayoutId id="2147483980" r:id="rId14"/>
    <p:sldLayoutId id="2147483984" r:id="rId15"/>
  </p:sldLayoutIdLst>
  <p:hf hdr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800" b="1" i="0">
          <a:solidFill>
            <a:schemeClr val="tx2"/>
          </a:solidFill>
          <a:latin typeface="+mj-lt"/>
          <a:ea typeface="+mj-ea"/>
          <a:cs typeface="Segoe UI" pitchFamily="34" charset="0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orpoS" pitchFamily="2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orpoS" pitchFamily="2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orpoS" pitchFamily="2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orpoS" pitchFamily="2" charset="0"/>
        </a:defRPr>
      </a:lvl5pPr>
      <a:lvl6pPr marL="457200" algn="l" rtl="0" fontAlgn="base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orpoS" pitchFamily="2" charset="0"/>
        </a:defRPr>
      </a:lvl6pPr>
      <a:lvl7pPr marL="914400" algn="l" rtl="0" fontAlgn="base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orpoS" pitchFamily="2" charset="0"/>
        </a:defRPr>
      </a:lvl7pPr>
      <a:lvl8pPr marL="1371600" algn="l" rtl="0" fontAlgn="base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orpoS" pitchFamily="2" charset="0"/>
        </a:defRPr>
      </a:lvl8pPr>
      <a:lvl9pPr marL="1828800" algn="l" rtl="0" fontAlgn="base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orpoS" pitchFamily="2" charset="0"/>
        </a:defRPr>
      </a:lvl9pPr>
    </p:titleStyle>
    <p:bodyStyle>
      <a:lvl1pPr marL="180000" indent="-180000" algn="l" rtl="0" eaLnBrk="0" fontAlgn="base" hangingPunct="0">
        <a:lnSpc>
          <a:spcPct val="100000"/>
        </a:lnSpc>
        <a:spcBef>
          <a:spcPct val="0"/>
        </a:spcBef>
        <a:spcAft>
          <a:spcPts val="1000"/>
        </a:spcAft>
        <a:buClr>
          <a:schemeClr val="tx2"/>
        </a:buClr>
        <a:buSzPct val="75000"/>
        <a:buFont typeface="Symbol" charset="2"/>
        <a:buChar char="-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rtl="0" eaLnBrk="0" fontAlgn="base" hangingPunct="0">
        <a:lnSpc>
          <a:spcPct val="100000"/>
        </a:lnSpc>
        <a:spcBef>
          <a:spcPct val="0"/>
        </a:spcBef>
        <a:spcAft>
          <a:spcPct val="42000"/>
        </a:spcAft>
        <a:buClr>
          <a:schemeClr val="tx2"/>
        </a:buClr>
        <a:buSzPct val="75000"/>
        <a:buFont typeface="Symbol" charset="2"/>
        <a:buChar char="-"/>
        <a:defRPr sz="2000">
          <a:solidFill>
            <a:schemeClr val="tx1"/>
          </a:solidFill>
          <a:latin typeface="+mn-lt"/>
        </a:defRPr>
      </a:lvl2pPr>
      <a:lvl3pPr marL="539750" indent="-180000" algn="l" rtl="0" eaLnBrk="0" fontAlgn="base" hangingPunct="0">
        <a:lnSpc>
          <a:spcPct val="100000"/>
        </a:lnSpc>
        <a:spcBef>
          <a:spcPct val="0"/>
        </a:spcBef>
        <a:spcAft>
          <a:spcPts val="1000"/>
        </a:spcAft>
        <a:buClr>
          <a:schemeClr val="tx2"/>
        </a:buClr>
        <a:buSzPct val="75000"/>
        <a:buFont typeface="Symbol" charset="2"/>
        <a:buChar char="-"/>
        <a:defRPr sz="2000">
          <a:solidFill>
            <a:schemeClr val="tx1"/>
          </a:solidFill>
          <a:latin typeface="+mn-lt"/>
        </a:defRPr>
      </a:lvl3pPr>
      <a:lvl4pPr marL="720000" indent="-180000" algn="l" rtl="0" eaLnBrk="0" fontAlgn="base" hangingPunct="0">
        <a:lnSpc>
          <a:spcPct val="100000"/>
        </a:lnSpc>
        <a:spcBef>
          <a:spcPct val="0"/>
        </a:spcBef>
        <a:spcAft>
          <a:spcPts val="1000"/>
        </a:spcAft>
        <a:buClr>
          <a:schemeClr val="tx2"/>
        </a:buClr>
        <a:buSzPct val="75000"/>
        <a:buFont typeface="Symbol" charset="2"/>
        <a:buChar char="-"/>
        <a:defRPr sz="2000">
          <a:solidFill>
            <a:schemeClr val="tx1"/>
          </a:solidFill>
          <a:latin typeface="+mn-lt"/>
        </a:defRPr>
      </a:lvl4pPr>
      <a:lvl5pPr marL="900000" indent="-180000" algn="l" rtl="0" eaLnBrk="0" fontAlgn="base" hangingPunct="0">
        <a:lnSpc>
          <a:spcPct val="100000"/>
        </a:lnSpc>
        <a:spcBef>
          <a:spcPct val="0"/>
        </a:spcBef>
        <a:spcAft>
          <a:spcPct val="42000"/>
        </a:spcAft>
        <a:buClr>
          <a:schemeClr val="tx2"/>
        </a:buClr>
        <a:buSzPct val="75000"/>
        <a:buFont typeface="Symbol" charset="2"/>
        <a:buChar char="-"/>
        <a:defRPr sz="2000">
          <a:solidFill>
            <a:schemeClr val="tx1"/>
          </a:solidFill>
          <a:latin typeface="+mn-lt"/>
        </a:defRPr>
      </a:lvl5pPr>
      <a:lvl6pPr marL="2081213" indent="-182563" algn="l" rtl="0" fontAlgn="base">
        <a:lnSpc>
          <a:spcPct val="108000"/>
        </a:lnSpc>
        <a:spcBef>
          <a:spcPct val="0"/>
        </a:spcBef>
        <a:spcAft>
          <a:spcPct val="42000"/>
        </a:spcAft>
        <a:buSzPct val="75000"/>
        <a:buChar char="•"/>
        <a:defRPr sz="2000">
          <a:solidFill>
            <a:schemeClr val="tx1"/>
          </a:solidFill>
          <a:latin typeface="+mn-lt"/>
        </a:defRPr>
      </a:lvl6pPr>
      <a:lvl7pPr marL="2538413" indent="-182563" algn="l" rtl="0" fontAlgn="base">
        <a:lnSpc>
          <a:spcPct val="108000"/>
        </a:lnSpc>
        <a:spcBef>
          <a:spcPct val="0"/>
        </a:spcBef>
        <a:spcAft>
          <a:spcPct val="42000"/>
        </a:spcAft>
        <a:buSzPct val="75000"/>
        <a:buChar char="•"/>
        <a:defRPr sz="2000">
          <a:solidFill>
            <a:schemeClr val="tx1"/>
          </a:solidFill>
          <a:latin typeface="+mn-lt"/>
        </a:defRPr>
      </a:lvl7pPr>
      <a:lvl8pPr marL="2995613" indent="-182563" algn="l" rtl="0" fontAlgn="base">
        <a:lnSpc>
          <a:spcPct val="108000"/>
        </a:lnSpc>
        <a:spcBef>
          <a:spcPct val="0"/>
        </a:spcBef>
        <a:spcAft>
          <a:spcPct val="42000"/>
        </a:spcAft>
        <a:buSzPct val="75000"/>
        <a:buChar char="•"/>
        <a:defRPr sz="2000">
          <a:solidFill>
            <a:schemeClr val="tx1"/>
          </a:solidFill>
          <a:latin typeface="+mn-lt"/>
        </a:defRPr>
      </a:lvl8pPr>
      <a:lvl9pPr marL="3452813" indent="-182563" algn="l" rtl="0" fontAlgn="base">
        <a:lnSpc>
          <a:spcPct val="108000"/>
        </a:lnSpc>
        <a:spcBef>
          <a:spcPct val="0"/>
        </a:spcBef>
        <a:spcAft>
          <a:spcPct val="42000"/>
        </a:spcAft>
        <a:buSzPct val="7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jpeg"/><Relationship Id="rId5" Type="http://schemas.openxmlformats.org/officeDocument/2006/relationships/image" Target="../media/image19.emf"/><Relationship Id="rId10" Type="http://schemas.openxmlformats.org/officeDocument/2006/relationships/image" Target="../media/image23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8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1.jpe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5" Type="http://schemas.openxmlformats.org/officeDocument/2006/relationships/image" Target="../media/image30.png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6.emf"/><Relationship Id="rId1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9.emf"/><Relationship Id="rId4" Type="http://schemas.openxmlformats.org/officeDocument/2006/relationships/image" Target="../media/image10.jpeg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emf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7.jpeg"/><Relationship Id="rId5" Type="http://schemas.openxmlformats.org/officeDocument/2006/relationships/image" Target="../media/image13.e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7524" y="4575321"/>
            <a:ext cx="8136904" cy="1397839"/>
          </a:xfrm>
        </p:spPr>
        <p:txBody>
          <a:bodyPr anchor="b"/>
          <a:lstStyle/>
          <a:p>
            <a:r>
              <a:rPr lang="de-DE" dirty="0"/>
              <a:t>Das Warendorfer Sportkonzept – WSK</a:t>
            </a:r>
            <a:br>
              <a:rPr lang="de-DE" dirty="0"/>
            </a:br>
            <a:br>
              <a:rPr lang="de-DE" dirty="0"/>
            </a:br>
            <a:r>
              <a:rPr lang="de-DE" sz="2400" b="0" dirty="0"/>
              <a:t>Sport-, Vereinswesen- u. Ehrenamtsausschuss am 18.03.25</a:t>
            </a:r>
          </a:p>
        </p:txBody>
      </p:sp>
    </p:spTree>
    <p:extLst>
      <p:ext uri="{BB962C8B-B14F-4D97-AF65-F5344CB8AC3E}">
        <p14:creationId xmlns:p14="http://schemas.microsoft.com/office/powerpoint/2010/main" val="220183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10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304315" y="1268760"/>
            <a:ext cx="7921625" cy="5226015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r>
              <a:rPr lang="de-DE" sz="1800" b="1" dirty="0"/>
              <a:t>Hoetmar (03.02.2025)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268212" y="684367"/>
            <a:ext cx="7921625" cy="504056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Workshop | Impressionen  </a:t>
            </a:r>
            <a:endParaRPr lang="de-DE" b="0" dirty="0">
              <a:solidFill>
                <a:schemeClr val="tx2"/>
              </a:solidFill>
            </a:endParaRPr>
          </a:p>
        </p:txBody>
      </p:sp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52C19009-A451-493C-9BC3-A5F6AA7511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1818407"/>
              </p:ext>
            </p:extLst>
          </p:nvPr>
        </p:nvGraphicFramePr>
        <p:xfrm>
          <a:off x="268212" y="1982772"/>
          <a:ext cx="1386157" cy="184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Acrobat Document" r:id="rId4" imgW="28803600" imgH="38404800" progId="AcroExch.Document.DC">
                  <p:embed/>
                </p:oleObj>
              </mc:Choice>
              <mc:Fallback>
                <p:oleObj name="Acrobat Document" r:id="rId4" imgW="28803600" imgH="38404800" progId="AcroExch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D0EEFE31-25D8-4F75-8FB0-D4B64CD92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8212" y="1982772"/>
                        <a:ext cx="1386157" cy="1848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Grafik 16">
            <a:extLst>
              <a:ext uri="{FF2B5EF4-FFF2-40B4-BE49-F238E27FC236}">
                <a16:creationId xmlns:a16="http://schemas.microsoft.com/office/drawing/2014/main" id="{B3D9936D-5F62-4B53-9E29-87DB72FF4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26" y="1997521"/>
            <a:ext cx="1386157" cy="1848210"/>
          </a:xfrm>
          <a:prstGeom prst="rect">
            <a:avLst/>
          </a:prstGeom>
        </p:spPr>
      </p:pic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5E74496F-1800-4498-92D1-9DCDB9B5AD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606134"/>
              </p:ext>
            </p:extLst>
          </p:nvPr>
        </p:nvGraphicFramePr>
        <p:xfrm>
          <a:off x="3305640" y="1973252"/>
          <a:ext cx="2189439" cy="1673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Acrobat Document" r:id="rId7" imgW="39357155" imgH="30089234" progId="AcroExch.Document.DC">
                  <p:embed/>
                </p:oleObj>
              </mc:Choice>
              <mc:Fallback>
                <p:oleObj name="Acrobat Document" r:id="rId7" imgW="39357155" imgH="30089234" progId="AcroExch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9A449BE2-D42B-4CA2-81F6-F13B77194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05640" y="1973252"/>
                        <a:ext cx="2189439" cy="1673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Grafik 18">
            <a:extLst>
              <a:ext uri="{FF2B5EF4-FFF2-40B4-BE49-F238E27FC236}">
                <a16:creationId xmlns:a16="http://schemas.microsoft.com/office/drawing/2014/main" id="{35C48EC4-6606-4466-943D-74C99898F6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2" y="4167361"/>
            <a:ext cx="2211793" cy="165884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65567C8-6030-48B2-9136-C03FE1CCF2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10432" r="12715"/>
          <a:stretch/>
        </p:blipFill>
        <p:spPr>
          <a:xfrm>
            <a:off x="2757768" y="4156804"/>
            <a:ext cx="2737311" cy="165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2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11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86965" y="1268760"/>
            <a:ext cx="7921625" cy="5003859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Aft>
                <a:spcPts val="0"/>
              </a:spcAft>
              <a:buNone/>
            </a:pPr>
            <a:r>
              <a:rPr lang="de-DE" sz="1800" b="1" dirty="0"/>
              <a:t>Ziel 4 | Zusammenarbeit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Freckenhorst: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fehlende Übungsleiter/Trainer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Trainer/Übungsleiter (Werbung, Aus-/Fortbildung)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Zusammenarbeit Kita-Verein-Übungsleiter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Jährlicher Stammtisch der Vereine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Information zu Fördermöglichkeiten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de-DE" sz="1800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Hoetmar: 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-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endParaRPr lang="de-DE" sz="1800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Einen – Müssingen – Milte: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Erleichterung Vereinsarbeit (Veranstaltungen) / Bürokratieabbau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Angebotsplattform für Sportangebote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Regelmäßige Austauschtreffen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de-DE" sz="1800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Warendorf: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Runder Tisch „Sport“</a:t>
            </a:r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270797" y="692696"/>
            <a:ext cx="7921625" cy="504056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Ergebnisse / Ideen / Anregungen </a:t>
            </a:r>
            <a:endParaRPr lang="de-DE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79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12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304315" y="1268760"/>
            <a:ext cx="7921625" cy="5226015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r>
              <a:rPr lang="de-DE" sz="1800" b="1" dirty="0"/>
              <a:t>Freckenhorst (12.02.2025)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304315" y="690858"/>
            <a:ext cx="7921625" cy="54189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Workshop | Impressionen  </a:t>
            </a:r>
            <a:endParaRPr lang="de-DE" b="0" dirty="0">
              <a:solidFill>
                <a:schemeClr val="tx2"/>
              </a:solidFill>
            </a:endParaRP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10B29CBF-0A64-4F78-8AE1-DA78F47F8C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949023"/>
              </p:ext>
            </p:extLst>
          </p:nvPr>
        </p:nvGraphicFramePr>
        <p:xfrm>
          <a:off x="304315" y="2005750"/>
          <a:ext cx="1382723" cy="1803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Acrobat Document" r:id="rId4" imgW="10305761" imgH="13439518" progId="AcroExch.Document.DC">
                  <p:embed/>
                </p:oleObj>
              </mc:Choice>
              <mc:Fallback>
                <p:oleObj name="Acrobat Document" r:id="rId4" imgW="10305761" imgH="1343951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315" y="2005750"/>
                        <a:ext cx="1382723" cy="1803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84164ED-3B45-4C8E-9676-BB03B56EC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294421"/>
              </p:ext>
            </p:extLst>
          </p:nvPr>
        </p:nvGraphicFramePr>
        <p:xfrm>
          <a:off x="1735217" y="1982866"/>
          <a:ext cx="1439536" cy="1806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Acrobat Document" r:id="rId6" imgW="11239211" imgH="14106493" progId="AcroExch.Document.DC">
                  <p:embed/>
                </p:oleObj>
              </mc:Choice>
              <mc:Fallback>
                <p:oleObj name="Acrobat Document" r:id="rId6" imgW="11239211" imgH="1410649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35217" y="1982866"/>
                        <a:ext cx="1439536" cy="1806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0E8CC81B-F5CC-498C-934E-EEA26B0619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046480"/>
              </p:ext>
            </p:extLst>
          </p:nvPr>
        </p:nvGraphicFramePr>
        <p:xfrm>
          <a:off x="3239092" y="1998905"/>
          <a:ext cx="1367577" cy="178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Acrobat Document" r:id="rId8" imgW="10239254" imgH="13391876" progId="AcroExch.Document.DC">
                  <p:embed/>
                </p:oleObj>
              </mc:Choice>
              <mc:Fallback>
                <p:oleObj name="Acrobat Document" r:id="rId8" imgW="10239254" imgH="1339187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39092" y="1998905"/>
                        <a:ext cx="1367577" cy="1788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45382C3B-4B42-4954-9ECE-80116A4875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553048"/>
              </p:ext>
            </p:extLst>
          </p:nvPr>
        </p:nvGraphicFramePr>
        <p:xfrm>
          <a:off x="4682430" y="1986510"/>
          <a:ext cx="1367577" cy="1822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Acrobat Document" r:id="rId10" imgW="9819962" imgH="13087109" progId="AcroExch.Document.DC">
                  <p:embed/>
                </p:oleObj>
              </mc:Choice>
              <mc:Fallback>
                <p:oleObj name="Acrobat Document" r:id="rId10" imgW="9819962" imgH="130871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82430" y="1986510"/>
                        <a:ext cx="1367577" cy="1822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ED86B0C4-B372-4510-A653-C2152DDB7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4724234"/>
              </p:ext>
            </p:extLst>
          </p:nvPr>
        </p:nvGraphicFramePr>
        <p:xfrm>
          <a:off x="6119200" y="1976613"/>
          <a:ext cx="1438484" cy="182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Acrobat Document" r:id="rId12" imgW="10982301" imgH="13925389" progId="AcroExch.Document.DC">
                  <p:embed/>
                </p:oleObj>
              </mc:Choice>
              <mc:Fallback>
                <p:oleObj name="Acrobat Document" r:id="rId12" imgW="10982301" imgH="1392538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19200" y="1976613"/>
                        <a:ext cx="1438484" cy="182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Grafik 17">
            <a:extLst>
              <a:ext uri="{FF2B5EF4-FFF2-40B4-BE49-F238E27FC236}">
                <a16:creationId xmlns:a16="http://schemas.microsoft.com/office/drawing/2014/main" id="{B3CA71FA-EA7C-4160-A04F-434C6492BA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5" y="4142410"/>
            <a:ext cx="2232248" cy="167418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0F6A928-3ECE-42FA-A351-B33A93AB0F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81032" y="4170232"/>
            <a:ext cx="2673588" cy="168858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A42F691-12AE-4C17-AE84-8605F78134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r="14591"/>
          <a:stretch/>
        </p:blipFill>
        <p:spPr>
          <a:xfrm>
            <a:off x="2619730" y="4170232"/>
            <a:ext cx="2178135" cy="166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13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70060" y="1304131"/>
            <a:ext cx="7921625" cy="4249737"/>
          </a:xfrm>
          <a:prstGeom prst="rect">
            <a:avLst/>
          </a:prstGeom>
        </p:spPr>
        <p:txBody>
          <a:bodyPr/>
          <a:lstStyle/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sz="1800" dirty="0"/>
              <a:t>großartiges ehrenamtliches Engagement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 ortsteilbezogene Ideen / Wünsche / Anregungen, aber auch Themen, die in allen Quartieren aktuell sind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 gemischte Gruppen (Vereine, Schule, Politik, Bürger, Verwaltung)</a:t>
            </a:r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sz="1800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 wichtige Aspekte sind Austausch und Vernetzung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ein kontinuierlicher Prozess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270059" y="701067"/>
            <a:ext cx="7921625" cy="462876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Fazit</a:t>
            </a:r>
            <a:endParaRPr lang="de-DE" b="0" dirty="0">
              <a:solidFill>
                <a:schemeClr val="tx2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5A6100-A064-4759-B6FE-A4332F2A3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72" y="3715462"/>
            <a:ext cx="3855074" cy="22487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4AB3EAD-A583-4E7C-99FD-75FF89B81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190" y="4449848"/>
            <a:ext cx="1132437" cy="6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14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86965" y="1448780"/>
            <a:ext cx="7921625" cy="4249737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FontTx/>
              <a:buNone/>
            </a:pPr>
            <a:endParaRPr lang="de-DE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de-DE" sz="1800" dirty="0"/>
              <a:t> Ideen/Anregungen werden in das Warendorfer Sportkonzept aufgenommen</a:t>
            </a:r>
          </a:p>
          <a:p>
            <a:pPr marL="0" indent="0" eaLnBrk="1" hangingPunct="1">
              <a:buNone/>
            </a:pPr>
            <a:r>
              <a:rPr lang="de-DE" sz="1800" dirty="0"/>
              <a:t>    und die Umsetzung verwaltungsintern geprüft</a:t>
            </a:r>
          </a:p>
          <a:p>
            <a:pPr marL="0" indent="0" eaLnBrk="1" hangingPunct="1">
              <a:buNone/>
            </a:pPr>
            <a:endParaRPr lang="de-DE" sz="18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de-DE" sz="1800" dirty="0"/>
              <a:t> Maßnahmenvorschläge und Beschluss in den politischen Gremien bzw. im</a:t>
            </a:r>
          </a:p>
          <a:p>
            <a:pPr marL="0" indent="0" eaLnBrk="1" hangingPunct="1">
              <a:buNone/>
            </a:pPr>
            <a:r>
              <a:rPr lang="de-DE" sz="1800" dirty="0"/>
              <a:t>    Sport-, Vereinswesen- und Ehrenamtsausschuss</a:t>
            </a:r>
          </a:p>
          <a:p>
            <a:pPr marL="0" indent="0" eaLnBrk="1" hangingPunct="1">
              <a:buFontTx/>
              <a:buNone/>
            </a:pPr>
            <a:endParaRPr lang="de-DE" sz="18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de-DE" sz="1800" dirty="0"/>
              <a:t> Jährliche </a:t>
            </a:r>
            <a:r>
              <a:rPr lang="de-DE" dirty="0"/>
              <a:t>Berichterstattung mit Ampelsystem zum Umsetzungsstand</a:t>
            </a:r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269304" y="690823"/>
            <a:ext cx="7921625" cy="46866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Wie geht es weiter….</a:t>
            </a:r>
            <a:endParaRPr lang="de-DE" b="0" dirty="0">
              <a:solidFill>
                <a:schemeClr val="tx2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14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8035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Warendorf  |  Warendorfer Sportkonzept - WSK  |  Amt für Schule, Jugend und Sport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43B64C-EFFE-4295-BFEF-8CC550FBAE08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896036" y="2132856"/>
            <a:ext cx="3870325" cy="2412925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endParaRPr lang="de-DE" dirty="0"/>
          </a:p>
          <a:p>
            <a:pPr marL="0" indent="0">
              <a:spcAft>
                <a:spcPts val="0"/>
              </a:spcAft>
              <a:buNone/>
            </a:pPr>
            <a:endParaRPr lang="de-DE" dirty="0"/>
          </a:p>
          <a:p>
            <a:pPr marL="0" indent="0">
              <a:spcAft>
                <a:spcPts val="0"/>
              </a:spcAft>
              <a:buNone/>
            </a:pPr>
            <a:r>
              <a:rPr lang="de-DE" b="1" dirty="0"/>
              <a:t>Team Sport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dirty="0"/>
              <a:t>Maria Kunstleve</a:t>
            </a:r>
          </a:p>
          <a:p>
            <a:pPr marL="0" indent="0">
              <a:spcAft>
                <a:spcPts val="0"/>
              </a:spcAft>
              <a:buNone/>
            </a:pPr>
            <a:endParaRPr lang="de-DE" dirty="0"/>
          </a:p>
          <a:p>
            <a:pPr marL="0" indent="0">
              <a:spcAft>
                <a:spcPts val="0"/>
              </a:spcAft>
              <a:buNone/>
            </a:pPr>
            <a:r>
              <a:rPr lang="de-DE" dirty="0"/>
              <a:t>Tel. 0 25 81 – 54 1520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dirty="0"/>
              <a:t>Maria.Kunstleve@warendorf.de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11188" y="1808162"/>
            <a:ext cx="3870325" cy="1051570"/>
          </a:xfrm>
        </p:spPr>
        <p:txBody>
          <a:bodyPr/>
          <a:lstStyle/>
          <a:p>
            <a:r>
              <a:rPr lang="de-DE" dirty="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3119846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2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86965" y="1264941"/>
            <a:ext cx="7921625" cy="4249737"/>
          </a:xfrm>
          <a:prstGeom prst="rect">
            <a:avLst/>
          </a:prstGeom>
        </p:spPr>
        <p:txBody>
          <a:bodyPr/>
          <a:lstStyle/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Workshops in Einen-Müssingen-Milte (27.01.), Warendorf (29.01.), </a:t>
            </a:r>
          </a:p>
          <a:p>
            <a:pPr marL="0" indent="0" eaLnBrk="1" hangingPunct="1">
              <a:spcAft>
                <a:spcPts val="0"/>
              </a:spcAft>
              <a:buNone/>
            </a:pPr>
            <a:r>
              <a:rPr lang="de-DE" sz="1800" dirty="0"/>
              <a:t>   Hoetmar (03.02.), Freckenhorst (12.02.) </a:t>
            </a:r>
          </a:p>
          <a:p>
            <a:pPr eaLnBrk="1" hangingPunct="1">
              <a:spcAft>
                <a:spcPts val="0"/>
              </a:spcAft>
              <a:buFontTx/>
              <a:buChar char="-"/>
            </a:pPr>
            <a:endParaRPr lang="de-DE" sz="1800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insgesamt ca. 80 Teilnehmer/innen</a:t>
            </a:r>
          </a:p>
          <a:p>
            <a:pPr eaLnBrk="1" hangingPunct="1">
              <a:spcAft>
                <a:spcPts val="0"/>
              </a:spcAft>
              <a:buFontTx/>
              <a:buChar char="-"/>
            </a:pPr>
            <a:endParaRPr lang="de-DE" sz="1800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aus Politik, Bürgerschaft, Vereine (Sportvereine und andere Vereine), Schule/OGS/Kita, Verwaltung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dirty="0"/>
          </a:p>
          <a:p>
            <a:pPr eaLnBrk="1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Moderation durch Stadtsportverband/Peter Huerkamp und Team Sport/ Maria Kunstleve, Unterstützung als Tischpaten durch Team Schule und Sport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dirty="0"/>
          </a:p>
          <a:p>
            <a:pPr eaLnBrk="1" hangingPunct="1">
              <a:spcAft>
                <a:spcPts val="0"/>
              </a:spcAft>
              <a:buFontTx/>
              <a:buChar char="-"/>
            </a:pPr>
            <a:endParaRPr lang="de-DE" b="1" dirty="0"/>
          </a:p>
          <a:p>
            <a:pPr eaLnBrk="1" hangingPunct="1">
              <a:spcAft>
                <a:spcPts val="0"/>
              </a:spcAft>
              <a:buFontTx/>
              <a:buChar char="-"/>
            </a:pPr>
            <a:endParaRPr lang="de-DE" b="1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b="1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b="1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286965" y="671443"/>
            <a:ext cx="7921625" cy="44833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Die Workshops</a:t>
            </a:r>
            <a:endParaRPr lang="de-DE" b="0" dirty="0">
              <a:solidFill>
                <a:schemeClr val="tx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27C9D7-DF19-4CC1-A81B-D0C213BC89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8000" r="10100" b="10100"/>
          <a:stretch/>
        </p:blipFill>
        <p:spPr>
          <a:xfrm>
            <a:off x="5468230" y="4201902"/>
            <a:ext cx="1398881" cy="20020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30BBB7-2D4A-4AA0-94D0-0C88E5155D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8112" r="8000" b="8112"/>
          <a:stretch/>
        </p:blipFill>
        <p:spPr>
          <a:xfrm>
            <a:off x="479855" y="4174098"/>
            <a:ext cx="1398881" cy="201105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EE81CA2-A885-4A13-83D2-3FA0583E32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3800" r="10101" b="10625"/>
          <a:stretch/>
        </p:blipFill>
        <p:spPr>
          <a:xfrm>
            <a:off x="2187426" y="4184489"/>
            <a:ext cx="1363371" cy="200206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2FF0657-CE74-4184-BF36-96C4AE1275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8112" r="10101" b="6425"/>
          <a:stretch/>
        </p:blipFill>
        <p:spPr>
          <a:xfrm>
            <a:off x="3834637" y="4197525"/>
            <a:ext cx="1363371" cy="199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6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3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86965" y="1264941"/>
            <a:ext cx="7921625" cy="4249737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302488" y="677426"/>
            <a:ext cx="7921625" cy="866904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Workshop | World-Café</a:t>
            </a:r>
            <a:endParaRPr lang="de-DE" b="0" dirty="0">
              <a:solidFill>
                <a:schemeClr val="tx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CFA3A1-59F3-448B-A4DE-CB8B825E0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8" y="1544330"/>
            <a:ext cx="5748266" cy="43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2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4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304315" y="1268760"/>
            <a:ext cx="7921625" cy="522601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Aft>
                <a:spcPts val="0"/>
              </a:spcAft>
              <a:buNone/>
            </a:pPr>
            <a:r>
              <a:rPr lang="de-DE" sz="1800" b="1" dirty="0"/>
              <a:t>Ziel 1 | Sport- und Bewegungsangebot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Freckenhorst: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Kooperation Ganztag / Vernetzung Verein, Kita, Schule / Reitsport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Angebot Sportabzeichen / Bundesjugendspiele / Rehasport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de-DE" sz="1800" b="1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Hoetmar: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Kooperation Ganztag (Unterstützung Bundesfreiwilligendienst)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Fehlende Hallenzeiten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Milte – Einen – Müssingen: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Ehrenamtsförderung (längerfristiges Ehrenamt, -börse)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Kooperation Ganztag / Vernetzung Verein, Schule, OGS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Bewegungsflächen für alle Altersgruppen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de-DE" sz="1800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Warendorf: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Stadtmeisterschaften (verschiedene Sportarten)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Bedarfsabfrage Schulen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Sporttag/Sportwoche (Schule, Sportvereine) incl. Turnier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286965" y="675678"/>
            <a:ext cx="7921625" cy="504056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Ergebnisse / Ideen / Anregungen  </a:t>
            </a:r>
            <a:endParaRPr lang="de-DE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01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5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304315" y="1268760"/>
            <a:ext cx="7921625" cy="5226015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r>
              <a:rPr lang="de-DE" sz="1800" b="1" dirty="0"/>
              <a:t>Einen – Müssingen – Milte (27.01.2025)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286965" y="659453"/>
            <a:ext cx="7921625" cy="504056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Workshop | Impressionen  </a:t>
            </a:r>
            <a:endParaRPr lang="de-DE" b="0" dirty="0">
              <a:solidFill>
                <a:schemeClr val="tx2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AC3A1C1-F027-4376-BF5F-D560ADF82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5" y="4113076"/>
            <a:ext cx="2496671" cy="18725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0E23F8-04C2-4AA0-BC4F-41D7402F18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97602"/>
            <a:ext cx="1389023" cy="185203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D7B73F8-7218-4ECD-8100-555E9D260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128" y="4113076"/>
            <a:ext cx="3408488" cy="1905181"/>
          </a:xfrm>
          <a:prstGeom prst="rect">
            <a:avLst/>
          </a:prstGeom>
        </p:spPr>
      </p:pic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FFFB05F6-A154-4DAF-8852-52460CB2BD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235933"/>
              </p:ext>
            </p:extLst>
          </p:nvPr>
        </p:nvGraphicFramePr>
        <p:xfrm>
          <a:off x="256175" y="1983318"/>
          <a:ext cx="1389022" cy="1847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7" imgW="28984551" imgH="38537925" progId="AcroExch.Document.DC">
                  <p:embed/>
                </p:oleObj>
              </mc:Choice>
              <mc:Fallback>
                <p:oleObj name="Acrobat Document" r:id="rId7" imgW="28984551" imgH="3853792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6175" y="1983318"/>
                        <a:ext cx="1389022" cy="1847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59EFA689-AEBD-4EDD-8803-6477B00D14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136568"/>
              </p:ext>
            </p:extLst>
          </p:nvPr>
        </p:nvGraphicFramePr>
        <p:xfrm>
          <a:off x="4756945" y="2009489"/>
          <a:ext cx="1396671" cy="186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crobat Document" r:id="rId9" imgW="28889012" imgH="38471362" progId="AcroExch.Document.DC">
                  <p:embed/>
                </p:oleObj>
              </mc:Choice>
              <mc:Fallback>
                <p:oleObj name="Acrobat Document" r:id="rId9" imgW="28889012" imgH="384713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56945" y="2009489"/>
                        <a:ext cx="1396671" cy="1860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8395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6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86965" y="1268761"/>
            <a:ext cx="7921625" cy="4716524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Aft>
                <a:spcPts val="0"/>
              </a:spcAft>
              <a:buNone/>
            </a:pPr>
            <a:r>
              <a:rPr lang="de-DE" sz="1800" b="1" dirty="0"/>
              <a:t>Ziel 2 | Sportinfrastruktur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Freckenhorst: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Sportplatz </a:t>
            </a:r>
            <a:r>
              <a:rPr lang="de-DE" sz="1800" dirty="0" err="1"/>
              <a:t>Feidiek</a:t>
            </a:r>
            <a:r>
              <a:rPr lang="de-DE" sz="1800" dirty="0"/>
              <a:t> (zusätzlicher Kunstrasenplatz, Parkplätze, Glasfaseranschluss)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Sanierungskonzept / Nutzung Bürgerenergiegesetz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Neue Sporthalle (Bandenwerbung)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Bewegungsfreundliche Schulhöfe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Trendsport (</a:t>
            </a:r>
            <a:r>
              <a:rPr lang="de-DE" sz="1800" dirty="0" err="1"/>
              <a:t>Padel</a:t>
            </a:r>
            <a:r>
              <a:rPr lang="de-DE" sz="1800" dirty="0"/>
              <a:t>-Anlage)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de-DE" sz="1800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Hoetmar: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Sportplatz / Tennisplatz Am Wiebusch (Umkleiden, Duschen, Toiletten, Flutlicht Tennisplatz, neue Brücke)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Erweiterung Sporthalle / Mehrzweckhalle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2. Beachvolleyballfeld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Sport im öffentlichen Raum (Basketball, Soccer, Trimm-Dich…)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endParaRPr lang="de-DE" b="1" dirty="0"/>
          </a:p>
          <a:p>
            <a:pPr marL="180000" lvl="1" indent="0" eaLnBrk="1" hangingPunct="1">
              <a:spcAft>
                <a:spcPts val="0"/>
              </a:spcAft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286965" y="664180"/>
            <a:ext cx="7921625" cy="50546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Ergebnisse / Ideen / Anregungen  </a:t>
            </a:r>
            <a:endParaRPr lang="de-DE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55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7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75765" y="1268761"/>
            <a:ext cx="7921625" cy="3600399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Aft>
                <a:spcPts val="0"/>
              </a:spcAft>
              <a:buNone/>
            </a:pPr>
            <a:r>
              <a:rPr lang="de-DE" sz="1800" b="1" dirty="0"/>
              <a:t>Ziel 2 | Sportinfrastruktur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Einen – Müssingen – Milte: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Sanierung / Instandhaltung Sportanlagen (Parkmöglichkeiten)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Vereinseigene Anlagen (Förderung Infrastruktur)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Sport im öffentlichen Raum Müssingen (Bewegungsgeräte, Bolzplatz)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Weiterentwicklung Freifläche (Milte)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Sporthallen (Lagerung von Materialien)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de-DE" sz="1800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Warendorf: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Sanierung/Instandhaltung Sportstätten (Bedarfe ermitteln, Beleuchtung)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Verlässliche Nutzungsmöglichkeiten (Schulhöfe, Freiflächen)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endParaRPr lang="de-DE" dirty="0"/>
          </a:p>
          <a:p>
            <a:pPr marL="180000" lvl="1" indent="0" eaLnBrk="1" hangingPunct="1">
              <a:spcAft>
                <a:spcPts val="0"/>
              </a:spcAft>
              <a:buNone/>
            </a:pPr>
            <a:endParaRPr lang="de-DE" b="1" dirty="0"/>
          </a:p>
          <a:p>
            <a:pPr marL="180000" lvl="1" indent="0" eaLnBrk="1" hangingPunct="1">
              <a:spcAft>
                <a:spcPts val="0"/>
              </a:spcAft>
              <a:buNone/>
            </a:pPr>
            <a:endParaRPr lang="de-DE" b="1" dirty="0"/>
          </a:p>
          <a:p>
            <a:pPr marL="180000" lvl="1" indent="0" eaLnBrk="1" hangingPunct="1">
              <a:spcAft>
                <a:spcPts val="0"/>
              </a:spcAft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272392" y="656692"/>
            <a:ext cx="7921625" cy="504056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Ergebnisse / Ideen / Anregungen  </a:t>
            </a:r>
            <a:endParaRPr lang="de-DE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49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8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304315" y="1268760"/>
            <a:ext cx="7921625" cy="5226015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r>
              <a:rPr lang="de-DE" sz="1800" b="1" dirty="0"/>
              <a:t>Warendorf (29.01.2025)</a:t>
            </a:r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sz="1800" b="1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310439" y="670314"/>
            <a:ext cx="7921625" cy="46805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Workshop | Impressionen  </a:t>
            </a:r>
            <a:endParaRPr lang="de-DE" b="0" dirty="0">
              <a:solidFill>
                <a:schemeClr val="tx2"/>
              </a:solidFill>
            </a:endParaRP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2BA0CD6E-23D2-47FB-A881-418482C28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956719"/>
              </p:ext>
            </p:extLst>
          </p:nvPr>
        </p:nvGraphicFramePr>
        <p:xfrm>
          <a:off x="310439" y="1997601"/>
          <a:ext cx="1389023" cy="1852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Acrobat Document" r:id="rId4" imgW="6914957" imgH="9220071" progId="AcroExch.Document.DC">
                  <p:embed/>
                </p:oleObj>
              </mc:Choice>
              <mc:Fallback>
                <p:oleObj name="Acrobat Document" r:id="rId4" imgW="6914957" imgH="9220071" progId="AcroExch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2BA0CD6E-23D2-47FB-A881-418482C287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439" y="1997601"/>
                        <a:ext cx="1389023" cy="1852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60D10C4F-D831-4858-A4F0-82DB8551F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749919"/>
              </p:ext>
            </p:extLst>
          </p:nvPr>
        </p:nvGraphicFramePr>
        <p:xfrm>
          <a:off x="4824028" y="1981716"/>
          <a:ext cx="1458473" cy="1852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Acrobat Document" r:id="rId6" imgW="7724510" imgH="9810686" progId="AcroExch.Document.DC">
                  <p:embed/>
                </p:oleObj>
              </mc:Choice>
              <mc:Fallback>
                <p:oleObj name="Acrobat Document" r:id="rId6" imgW="7724510" imgH="9810686" progId="AcroExch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60D10C4F-D831-4858-A4F0-82DB8551FF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4028" y="1981716"/>
                        <a:ext cx="1458473" cy="1852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C967117F-EA42-407E-A04F-9FB503B375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572697"/>
              </p:ext>
            </p:extLst>
          </p:nvPr>
        </p:nvGraphicFramePr>
        <p:xfrm>
          <a:off x="3252643" y="1985535"/>
          <a:ext cx="1485318" cy="1850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Acrobat Document" r:id="rId8" imgW="8067506" imgH="10048553" progId="AcroExch.Document.DC">
                  <p:embed/>
                </p:oleObj>
              </mc:Choice>
              <mc:Fallback>
                <p:oleObj name="Acrobat Document" r:id="rId8" imgW="8067506" imgH="10048553" progId="AcroExch.Document.DC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id="{C967117F-EA42-407E-A04F-9FB503B375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52643" y="1985535"/>
                        <a:ext cx="1485318" cy="1850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A4CD34AB-1C47-45C7-908D-EA98508AE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3421" y="4157843"/>
            <a:ext cx="3089080" cy="166836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8C1F07A-B67A-49AB-9C8A-BA3D35D12C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/>
          <a:stretch/>
        </p:blipFill>
        <p:spPr>
          <a:xfrm>
            <a:off x="304315" y="4157843"/>
            <a:ext cx="2853679" cy="16683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3267474-4676-4F07-A3E3-50D074D4C4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18" y="1988498"/>
            <a:ext cx="1386158" cy="184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37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601437" y="6567319"/>
            <a:ext cx="5748266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+mn-lt"/>
              </a:rPr>
              <a:t>© Warendorf  |  Warendorfer Sportkonzept - WSK  |  Amt für Schule, Jugend und Sport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3"/>
          </p:nvPr>
        </p:nvSpPr>
        <p:spPr>
          <a:xfrm>
            <a:off x="7884368" y="6583799"/>
            <a:ext cx="648445" cy="152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99889857-66A3-4722-BE1D-53A3AB7F32F4}" type="slidenum">
              <a:rPr lang="de-DE" smtClean="0">
                <a:solidFill>
                  <a:schemeClr val="bg1"/>
                </a:solidFill>
                <a:latin typeface="+mn-lt"/>
              </a:rPr>
              <a:pPr/>
              <a:t>9</a:t>
            </a:fld>
            <a:endParaRPr lang="de-D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6624228" y="6583801"/>
            <a:ext cx="1044115" cy="152400"/>
          </a:xfrm>
          <a:prstGeom prst="rect">
            <a:avLst/>
          </a:prstGeom>
        </p:spPr>
        <p:txBody>
          <a:bodyPr/>
          <a:lstStyle/>
          <a:p>
            <a:fld id="{5DA3FE62-F358-43C4-8C3C-F5DF8634438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86964" y="1268760"/>
            <a:ext cx="7921625" cy="4249737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Aft>
                <a:spcPts val="0"/>
              </a:spcAft>
              <a:buNone/>
            </a:pPr>
            <a:r>
              <a:rPr lang="de-DE" sz="1800" b="1" dirty="0"/>
              <a:t>Ziel 3 | Digitalisierung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Freckenhorst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WLAN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de-DE" sz="1800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Hoetmar: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Digitale Schlüsselverwaltung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WLAN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endParaRPr lang="de-DE" sz="1800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Einen – Müssingen – Milte: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-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endParaRPr lang="de-DE" sz="1800" dirty="0"/>
          </a:p>
          <a:p>
            <a:pPr marL="180000" lvl="1" indent="0" eaLnBrk="1" hangingPunct="1">
              <a:spcAft>
                <a:spcPts val="0"/>
              </a:spcAft>
              <a:buNone/>
            </a:pPr>
            <a:r>
              <a:rPr lang="de-DE" sz="1800" dirty="0"/>
              <a:t>Warendorf:</a:t>
            </a:r>
          </a:p>
          <a:p>
            <a:pPr lvl="1"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1800" dirty="0"/>
              <a:t>Unterstützung der Vereine</a:t>
            </a:r>
          </a:p>
          <a:p>
            <a:pPr marL="180000" lvl="1" indent="0" eaLnBrk="1" hangingPunct="1">
              <a:spcAft>
                <a:spcPts val="0"/>
              </a:spcAft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b="1" dirty="0"/>
          </a:p>
          <a:p>
            <a:pPr marL="0" indent="0" eaLnBrk="1" hangingPunct="1">
              <a:spcAft>
                <a:spcPts val="0"/>
              </a:spcAft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de-DE" dirty="0"/>
          </a:p>
        </p:txBody>
      </p:sp>
      <p:sp>
        <p:nvSpPr>
          <p:cNvPr id="14341" name="Rectangle 8"/>
          <p:cNvSpPr>
            <a:spLocks noGrp="1" noChangeArrowheads="1"/>
          </p:cNvSpPr>
          <p:nvPr>
            <p:ph type="title"/>
          </p:nvPr>
        </p:nvSpPr>
        <p:spPr>
          <a:xfrm>
            <a:off x="286965" y="656692"/>
            <a:ext cx="7921625" cy="46805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>
                <a:solidFill>
                  <a:srgbClr val="9F1932"/>
                </a:solidFill>
                <a:latin typeface="Segoe UI"/>
              </a:rPr>
              <a:t>Ergebnisse / Ideen / Anregungen </a:t>
            </a:r>
            <a:endParaRPr lang="de-DE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6176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Stadt Warendorf">
      <a:dk1>
        <a:srgbClr val="000000"/>
      </a:dk1>
      <a:lt1>
        <a:srgbClr val="FFFFFF"/>
      </a:lt1>
      <a:dk2>
        <a:srgbClr val="2A3E6B"/>
      </a:dk2>
      <a:lt2>
        <a:srgbClr val="BFB2A6"/>
      </a:lt2>
      <a:accent1>
        <a:srgbClr val="9F1932"/>
      </a:accent1>
      <a:accent2>
        <a:srgbClr val="4F5150"/>
      </a:accent2>
      <a:accent3>
        <a:srgbClr val="6E6E6E"/>
      </a:accent3>
      <a:accent4>
        <a:srgbClr val="A4A7A6"/>
      </a:accent4>
      <a:accent5>
        <a:srgbClr val="DCDEDE"/>
      </a:accent5>
      <a:accent6>
        <a:srgbClr val="EEEFEE"/>
      </a:accent6>
      <a:hlink>
        <a:srgbClr val="626464"/>
      </a:hlink>
      <a:folHlink>
        <a:srgbClr val="BEC1C0"/>
      </a:folHlink>
    </a:clrScheme>
    <a:fontScheme name="Warendorf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3370" cap="flat">
          <a:noFill/>
          <a:prstDash val="solid"/>
          <a:miter/>
        </a:ln>
      </a:spPr>
      <a:bodyPr rot="0" spcFirstLastPara="0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poS" pitchFamily="2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 marL="184150" indent="-184150" eaLnBrk="1" hangingPunct="1">
          <a:buSzPct val="75000"/>
          <a:buFont typeface="Symbol" pitchFamily="18" charset="2"/>
          <a:buChar char="-"/>
          <a:defRPr dirty="0">
            <a:latin typeface="+mn-lt"/>
          </a:defRPr>
        </a:defPPr>
      </a:lstStyle>
    </a:txDef>
  </a:objectDefaults>
  <a:extraClrSchemeLst>
    <a:extraClrScheme>
      <a:clrScheme name="Standard 1">
        <a:dk1>
          <a:srgbClr val="000000"/>
        </a:dk1>
        <a:lt1>
          <a:srgbClr val="FFFFFF"/>
        </a:lt1>
        <a:dk2>
          <a:srgbClr val="263F6A"/>
        </a:dk2>
        <a:lt2>
          <a:srgbClr val="3F9AC9"/>
        </a:lt2>
        <a:accent1>
          <a:srgbClr val="D2D4D6"/>
        </a:accent1>
        <a:accent2>
          <a:srgbClr val="76787A"/>
        </a:accent2>
        <a:accent3>
          <a:srgbClr val="FFFFFF"/>
        </a:accent3>
        <a:accent4>
          <a:srgbClr val="000000"/>
        </a:accent4>
        <a:accent5>
          <a:srgbClr val="E5E6E8"/>
        </a:accent5>
        <a:accent6>
          <a:srgbClr val="6A6C6E"/>
        </a:accent6>
        <a:hlink>
          <a:srgbClr val="AFB2B4"/>
        </a:hlink>
        <a:folHlink>
          <a:srgbClr val="DFE0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820</Words>
  <Application>Microsoft Office PowerPoint</Application>
  <PresentationFormat>Bildschirmpräsentation (4:3)</PresentationFormat>
  <Paragraphs>215</Paragraphs>
  <Slides>15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Segoe UI</vt:lpstr>
      <vt:lpstr>Symbol</vt:lpstr>
      <vt:lpstr>Arial</vt:lpstr>
      <vt:lpstr>Wingdings</vt:lpstr>
      <vt:lpstr>CorpoS</vt:lpstr>
      <vt:lpstr>Courier New</vt:lpstr>
      <vt:lpstr>Standard</vt:lpstr>
      <vt:lpstr>Acrobat Document</vt:lpstr>
      <vt:lpstr>Das Warendorfer Sportkonzept – WSK  Sport-, Vereinswesen- u. Ehrenamtsausschuss am 18.03.25</vt:lpstr>
      <vt:lpstr>Die Workshops</vt:lpstr>
      <vt:lpstr>Workshop | World-Café</vt:lpstr>
      <vt:lpstr>Ergebnisse / Ideen / Anregungen  </vt:lpstr>
      <vt:lpstr>Workshop | Impressionen  </vt:lpstr>
      <vt:lpstr>Ergebnisse / Ideen / Anregungen  </vt:lpstr>
      <vt:lpstr>Ergebnisse / Ideen / Anregungen  </vt:lpstr>
      <vt:lpstr>Workshop | Impressionen  </vt:lpstr>
      <vt:lpstr>Ergebnisse / Ideen / Anregungen </vt:lpstr>
      <vt:lpstr>Workshop | Impressionen  </vt:lpstr>
      <vt:lpstr>Ergebnisse / Ideen / Anregungen </vt:lpstr>
      <vt:lpstr>Workshop | Impressionen  </vt:lpstr>
      <vt:lpstr>Fazit</vt:lpstr>
      <vt:lpstr>Wie geht es weiter….</vt:lpstr>
      <vt:lpstr>Vielen Dank!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Präsentation</dc:title>
  <dc:creator>Martina</dc:creator>
  <cp:lastModifiedBy>Kunstleve, Maria</cp:lastModifiedBy>
  <cp:revision>427</cp:revision>
  <cp:lastPrinted>2025-03-18T11:20:03Z</cp:lastPrinted>
  <dcterms:created xsi:type="dcterms:W3CDTF">2012-06-08T07:23:02Z</dcterms:created>
  <dcterms:modified xsi:type="dcterms:W3CDTF">2025-03-18T12:51:40Z</dcterms:modified>
  <cp:category>PowerPoint Präsentation</cp:category>
</cp:coreProperties>
</file>